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5" r:id="rId2"/>
    <p:sldId id="319" r:id="rId3"/>
    <p:sldId id="3264" r:id="rId4"/>
    <p:sldId id="311" r:id="rId5"/>
    <p:sldId id="3257" r:id="rId6"/>
  </p:sldIdLst>
  <p:sldSz cx="10160000" cy="5715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E65"/>
    <a:srgbClr val="0B87D6"/>
    <a:srgbClr val="5BB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8" y="348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180DBCB0-6FF0-4130-B57D-DE263C4DEB1C}" type="datetimeFigureOut">
              <a:rPr lang="zh-CN" altLang="en-US" smtClean="0"/>
              <a:pPr/>
              <a:t>2020/8/14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63622BD-B18B-4F1D-8806-94D26F57713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106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97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33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8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40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1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6000" y="228866"/>
            <a:ext cx="22860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228866"/>
            <a:ext cx="6688667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577958" y="5171978"/>
            <a:ext cx="6124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0" y="-281"/>
            <a:ext cx="10161000" cy="57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64667" y="1333500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" y="2"/>
            <a:ext cx="10159999" cy="571499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561823" y="530577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2020/8/14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54"/>
            <a:ext cx="10159999" cy="5713493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" y="-752"/>
            <a:ext cx="10159999" cy="571499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0"/>
            <a:ext cx="10160558" cy="5715000"/>
          </a:xfrm>
          <a:prstGeom prst="rect">
            <a:avLst/>
          </a:prstGeom>
          <a:blipFill dpi="0" rotWithShape="1">
            <a:blip r:embed="rId3"/>
            <a:srcRect/>
            <a:stretch>
              <a:fillRect t="-3762" b="-16912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  <a:cs typeface="+mn-cs"/>
              </a:rPr>
              <a:t>T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4719960" y="444987"/>
            <a:ext cx="4633439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b="1" dirty="0">
                <a:solidFill>
                  <a:srgbClr val="274583"/>
                </a:solidFill>
                <a:cs typeface="Arial" panose="020B0604020202020204" pitchFamily="34" charset="0"/>
              </a:rPr>
              <a:t>校定必修</a:t>
            </a:r>
            <a:r>
              <a:rPr lang="en-US" altLang="zh-TW" b="1" dirty="0">
                <a:solidFill>
                  <a:srgbClr val="274583"/>
                </a:solidFill>
                <a:cs typeface="Arial" panose="020B0604020202020204" pitchFamily="34" charset="0"/>
              </a:rPr>
              <a:t>--</a:t>
            </a:r>
            <a:r>
              <a:rPr lang="zh-TW" altLang="en-US" b="1" dirty="0">
                <a:solidFill>
                  <a:srgbClr val="274583"/>
                </a:solidFill>
                <a:cs typeface="Arial" panose="020B0604020202020204" pitchFamily="34" charset="0"/>
              </a:rPr>
              <a:t>主題探索</a:t>
            </a:r>
            <a:endParaRPr lang="en-US" altLang="zh-TW" b="1" dirty="0">
              <a:solidFill>
                <a:srgbClr val="274583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網站 LOGO">
            <a:extLst>
              <a:ext uri="{FF2B5EF4-FFF2-40B4-BE49-F238E27FC236}">
                <a16:creationId xmlns:a16="http://schemas.microsoft.com/office/drawing/2014/main" id="{6A502F3B-9A92-4193-B01E-8BA9A102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9" y="257822"/>
            <a:ext cx="37052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FAFDDE71-8FE2-435A-9D22-D79A579970C7}"/>
              </a:ext>
            </a:extLst>
          </p:cNvPr>
          <p:cNvSpPr txBox="1"/>
          <p:nvPr/>
        </p:nvSpPr>
        <p:spPr>
          <a:xfrm>
            <a:off x="4619956" y="984211"/>
            <a:ext cx="4833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簡報技巧 </a:t>
            </a:r>
            <a:r>
              <a:rPr lang="en-US" altLang="zh-TW" sz="48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TW" altLang="en-US" sz="48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三</a:t>
            </a:r>
            <a:r>
              <a:rPr lang="en-US" altLang="zh-TW" sz="48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zh-TW" altLang="en-US" sz="48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692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92"/>
          <p:cNvSpPr>
            <a:spLocks noChangeArrowheads="1"/>
          </p:cNvSpPr>
          <p:nvPr/>
        </p:nvSpPr>
        <p:spPr bwMode="auto">
          <a:xfrm flipV="1">
            <a:off x="-228600" y="1904756"/>
            <a:ext cx="4699000" cy="1833563"/>
          </a:xfrm>
          <a:custGeom>
            <a:avLst/>
            <a:gdLst/>
            <a:ahLst/>
            <a:cxnLst/>
            <a:rect l="l" t="t" r="r" b="b"/>
            <a:pathLst>
              <a:path w="4191000" h="1295400">
                <a:moveTo>
                  <a:pt x="0" y="1295400"/>
                </a:moveTo>
                <a:lnTo>
                  <a:pt x="3476846" y="1295400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52E6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WordArt 293"/>
          <p:cNvSpPr>
            <a:spLocks noChangeArrowheads="1" noChangeShapeType="1" noTextEdit="1"/>
          </p:cNvSpPr>
          <p:nvPr/>
        </p:nvSpPr>
        <p:spPr bwMode="auto">
          <a:xfrm>
            <a:off x="975544" y="2137421"/>
            <a:ext cx="2016224" cy="7925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 anchor="ctr"/>
          <a:lstStyle/>
          <a:p>
            <a:pPr algn="ctr"/>
            <a:r>
              <a:rPr lang="zh-CN" altLang="en-US" sz="5400" kern="10" spc="7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</a:t>
            </a:r>
            <a:r>
              <a:rPr lang="zh-TW" altLang="en-US" sz="5400" kern="10" spc="7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錄</a:t>
            </a:r>
            <a:endParaRPr lang="en-US" altLang="zh-TW" sz="5400" kern="10" spc="7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WordArt 294"/>
          <p:cNvSpPr>
            <a:spLocks noChangeArrowheads="1" noChangeShapeType="1" noTextEdit="1"/>
          </p:cNvSpPr>
          <p:nvPr/>
        </p:nvSpPr>
        <p:spPr bwMode="auto">
          <a:xfrm>
            <a:off x="1767512" y="3073524"/>
            <a:ext cx="2232368" cy="41581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 anchor="ctr"/>
          <a:lstStyle/>
          <a:p>
            <a:pPr algn="ctr"/>
            <a:r>
              <a:rPr lang="en-US" altLang="zh-CN" sz="2800" b="1" kern="1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CONTENTS   </a:t>
            </a:r>
            <a:endParaRPr lang="zh-CN" altLang="en-US" sz="2800" b="1" kern="1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3416713A-B566-4121-8AD5-B9A82EDC4302}"/>
              </a:ext>
            </a:extLst>
          </p:cNvPr>
          <p:cNvGrpSpPr/>
          <p:nvPr/>
        </p:nvGrpSpPr>
        <p:grpSpPr>
          <a:xfrm>
            <a:off x="7573694" y="1753928"/>
            <a:ext cx="3525147" cy="1984392"/>
            <a:chOff x="6629992" y="1769997"/>
            <a:chExt cx="3525147" cy="1984392"/>
          </a:xfrm>
        </p:grpSpPr>
        <p:sp>
          <p:nvSpPr>
            <p:cNvPr id="2" name="AutoShape 291"/>
            <p:cNvSpPr>
              <a:spLocks noChangeArrowheads="1"/>
            </p:cNvSpPr>
            <p:nvPr/>
          </p:nvSpPr>
          <p:spPr bwMode="auto">
            <a:xfrm flipV="1">
              <a:off x="6629992" y="1769999"/>
              <a:ext cx="3525147" cy="1984389"/>
            </a:xfrm>
            <a:custGeom>
              <a:avLst/>
              <a:gdLst/>
              <a:ahLst/>
              <a:cxnLst/>
              <a:rect l="l" t="t" r="r" b="b"/>
              <a:pathLst>
                <a:path w="1752600" h="1295400">
                  <a:moveTo>
                    <a:pt x="0" y="1295400"/>
                  </a:moveTo>
                  <a:lnTo>
                    <a:pt x="1752600" y="1295400"/>
                  </a:lnTo>
                  <a:lnTo>
                    <a:pt x="1752600" y="0"/>
                  </a:lnTo>
                  <a:lnTo>
                    <a:pt x="714154" y="0"/>
                  </a:lnTo>
                  <a:close/>
                </a:path>
              </a:pathLst>
            </a:custGeom>
            <a:solidFill>
              <a:srgbClr val="052E65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2C23A375-14C7-4AE9-9988-F12D04BAC9E6}"/>
                </a:ext>
              </a:extLst>
            </p:cNvPr>
            <p:cNvSpPr/>
            <p:nvPr/>
          </p:nvSpPr>
          <p:spPr>
            <a:xfrm rot="16200000" flipH="1">
              <a:off x="6139160" y="2261018"/>
              <a:ext cx="1984390" cy="1002352"/>
            </a:xfrm>
            <a:prstGeom prst="rtTriangle">
              <a:avLst/>
            </a:prstGeom>
            <a:solidFill>
              <a:srgbClr val="052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2727F7B-7120-4220-BA15-0D8BA2CA1F35}"/>
                </a:ext>
              </a:extLst>
            </p:cNvPr>
            <p:cNvSpPr/>
            <p:nvPr/>
          </p:nvSpPr>
          <p:spPr>
            <a:xfrm>
              <a:off x="7632530" y="1769997"/>
              <a:ext cx="779512" cy="1984391"/>
            </a:xfrm>
            <a:prstGeom prst="rect">
              <a:avLst/>
            </a:prstGeom>
            <a:solidFill>
              <a:srgbClr val="052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Rectangle 22">
            <a:extLst>
              <a:ext uri="{FF2B5EF4-FFF2-40B4-BE49-F238E27FC236}">
                <a16:creationId xmlns:a16="http://schemas.microsoft.com/office/drawing/2014/main" id="{CBACC52B-3233-476D-9257-282F2CD05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869" y="2232877"/>
            <a:ext cx="2971800" cy="70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zh-TW" altLang="en-US" sz="3600" b="1" dirty="0">
                <a:solidFill>
                  <a:srgbClr val="052E65"/>
                </a:solidFill>
                <a:latin typeface="微软雅黑" pitchFamily="34" charset="-122"/>
                <a:ea typeface="微软雅黑" pitchFamily="34" charset="-122"/>
              </a:rPr>
              <a:t>口說實戰技巧</a:t>
            </a:r>
            <a:endParaRPr lang="zh-CN" altLang="en-US" sz="3600" b="1" dirty="0">
              <a:solidFill>
                <a:srgbClr val="052E6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252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1191568" y="378066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zh-TW" sz="2400" b="1" kern="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簡報實戰的</a:t>
            </a:r>
            <a:r>
              <a:rPr lang="en-US" altLang="zh-TW" sz="2400" b="1" kern="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TW" altLang="zh-TW" sz="2400" b="1" kern="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個技巧</a:t>
            </a:r>
          </a:p>
        </p:txBody>
      </p:sp>
      <p:sp>
        <p:nvSpPr>
          <p:cNvPr id="3" name="矩形 2"/>
          <p:cNvSpPr/>
          <p:nvPr/>
        </p:nvSpPr>
        <p:spPr>
          <a:xfrm>
            <a:off x="759520" y="391476"/>
            <a:ext cx="372660" cy="3726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3128" y="591291"/>
            <a:ext cx="248440" cy="2484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文本框 7"/>
          <p:cNvSpPr txBox="1">
            <a:spLocks noChangeArrowheads="1"/>
          </p:cNvSpPr>
          <p:nvPr/>
        </p:nvSpPr>
        <p:spPr bwMode="auto">
          <a:xfrm>
            <a:off x="943128" y="1155042"/>
            <a:ext cx="3641238" cy="192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ts val="2700"/>
              </a:lnSpc>
            </a:pPr>
            <a:r>
              <a:rPr lang="en-US" altLang="zh-TW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1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. 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開場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>
              <a:lnSpc>
                <a:spcPts val="27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    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 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觀眾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為何要聽你講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?</a:t>
            </a:r>
          </a:p>
          <a:p>
            <a:pPr marL="450850" indent="-187325">
              <a:spcBef>
                <a:spcPts val="500"/>
              </a:spcBef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  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問候簡潔有力，用自問法、舉手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法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與問答法或準備一個小故事。讓台下的觀眾知道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“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為何要聽你講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?“ 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</a:b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1132181" y="3270533"/>
            <a:ext cx="3452185" cy="232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眼神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聽者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眼神接觸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>
              <a:spcBef>
                <a:spcPts val="800"/>
              </a:spcBef>
            </a:pP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看著觀眾說話，分為三大區，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選定幾位觀眾，眼神輪流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每區停留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秒左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，讓每一觀眾感受到眼神接觸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                   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5091224" y="1205674"/>
            <a:ext cx="3683711" cy="141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marL="269875" indent="-269875"/>
            <a:r>
              <a:rPr lang="en-US" altLang="zh-TW" sz="2000" dirty="0">
                <a:latin typeface="Arial Rounded MT Bold" panose="020F0704030504030204" pitchFamily="34" charset="0"/>
                <a:ea typeface="微軟正黑體" panose="020B0604030504040204" pitchFamily="34" charset="-120"/>
              </a:rPr>
              <a:t>3. 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肢體語言：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/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面帶笑容、肢體自然擺動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177800">
              <a:spcBef>
                <a:spcPts val="800"/>
              </a:spcBef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展現自信台風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！手不要插口袋、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抱胸前或抱著腹部，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不要背對觀眾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5068791" y="3270533"/>
            <a:ext cx="3880315" cy="167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marL="363538" indent="-363538"/>
            <a:r>
              <a:rPr lang="en-US" altLang="zh-TW" sz="2000" dirty="0">
                <a:latin typeface="Arial Rounded MT Bold" panose="020F0704030504030204" pitchFamily="34" charset="0"/>
                <a:ea typeface="微軟正黑體" panose="020B0604030504040204" pitchFamily="34" charset="-120"/>
              </a:rPr>
              <a:t>4. 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聲音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indent="-363538"/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堅實而有力，展現自信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indent="-180975">
              <a:spcBef>
                <a:spcPts val="600"/>
              </a:spcBef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全程使用麥克風，聲音堅實而有力，展現自信！讓觀眾從聲音中也能感受到講者對內容的信心！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64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1191568" y="378066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zh-TW" sz="2400" b="1" kern="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簡報實戰的</a:t>
            </a:r>
            <a:r>
              <a:rPr lang="en-US" altLang="zh-TW" sz="2400" b="1" kern="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TW" altLang="zh-TW" sz="2400" b="1" kern="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個技巧</a:t>
            </a:r>
          </a:p>
        </p:txBody>
      </p:sp>
      <p:sp>
        <p:nvSpPr>
          <p:cNvPr id="3" name="矩形 2"/>
          <p:cNvSpPr/>
          <p:nvPr/>
        </p:nvSpPr>
        <p:spPr>
          <a:xfrm>
            <a:off x="759520" y="391476"/>
            <a:ext cx="372660" cy="3726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3128" y="591291"/>
            <a:ext cx="248440" cy="2484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文本框 7"/>
          <p:cNvSpPr txBox="1">
            <a:spLocks noChangeArrowheads="1"/>
          </p:cNvSpPr>
          <p:nvPr/>
        </p:nvSpPr>
        <p:spPr bwMode="auto">
          <a:xfrm>
            <a:off x="959798" y="1346641"/>
            <a:ext cx="3641238" cy="192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ts val="2700"/>
              </a:lnSpc>
            </a:pPr>
            <a:r>
              <a:rPr lang="en-US" altLang="zh-TW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5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. </a:t>
            </a:r>
            <a:r>
              <a:rPr lang="zh-TW" altLang="zh-TW" sz="2000" b="1" dirty="0"/>
              <a:t>服裝</a:t>
            </a:r>
            <a:r>
              <a:rPr lang="zh-TW" altLang="en-US" sz="2000" b="1" dirty="0"/>
              <a:t>儀容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>
              <a:lnSpc>
                <a:spcPts val="27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    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 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根據場合、內容、目的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marL="450850" indent="-187325">
              <a:spcBef>
                <a:spcPts val="300"/>
              </a:spcBef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舒適、合宜、整潔、大方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可以著校服或展現各組特色或依簡報內涵決定。</a:t>
            </a:r>
            <a:b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</a:b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1132181" y="3270533"/>
            <a:ext cx="3452185" cy="232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zh-TW" altLang="en-US" sz="2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使用簡報筆：</a:t>
            </a:r>
            <a:endParaRPr lang="en-US" altLang="zh-TW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20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不要使用雷射筆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>
              <a:spcBef>
                <a:spcPts val="800"/>
              </a:spcBef>
            </a:pP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準備一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適合自己的簡報筆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，方便走動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                   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5080000" y="1346641"/>
            <a:ext cx="3683711" cy="141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marL="269875" indent="-269875"/>
            <a:r>
              <a:rPr lang="en-US" altLang="zh-TW" sz="2000" dirty="0">
                <a:latin typeface="Arial Rounded MT Bold" panose="020F0704030504030204" pitchFamily="34" charset="0"/>
                <a:ea typeface="微軟正黑體" panose="020B0604030504040204" pitchFamily="34" charset="-120"/>
              </a:rPr>
              <a:t>7.</a:t>
            </a:r>
            <a:r>
              <a:rPr lang="zh-TW" altLang="en-US" sz="2000" dirty="0">
                <a:latin typeface="Arial Rounded MT Bold" panose="020F070403050403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練習、練習再練習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27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背下流程、架構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177800">
              <a:spcBef>
                <a:spcPts val="600"/>
              </a:spcBef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練習時不要看稿，按照架構自然的完成想要傳達的概念！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克服緊張情緒的好方法是充分準備。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id="{89F8E9BB-CE72-4BCF-8FD2-94F02F8AF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984" y="3217540"/>
            <a:ext cx="3641238" cy="145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ts val="2700"/>
              </a:lnSpc>
            </a:pPr>
            <a:r>
              <a:rPr lang="en-US" altLang="zh-TW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8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. </a:t>
            </a:r>
            <a:r>
              <a:rPr lang="zh-TW" altLang="en-US" sz="2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haroni" panose="02010803020104030203" pitchFamily="2" charset="-79"/>
              </a:rPr>
              <a:t>結尾</a:t>
            </a:r>
            <a:r>
              <a:rPr lang="zh-TW" altLang="zh-TW" sz="2000" b="1" dirty="0"/>
              <a:t>服裝</a:t>
            </a:r>
            <a:r>
              <a:rPr lang="zh-TW" altLang="en-US" sz="2000" b="1" dirty="0"/>
              <a:t>儀容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>
              <a:lnSpc>
                <a:spcPts val="27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    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 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歸納，再次強調重點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marL="450850" indent="-187325">
              <a:spcBef>
                <a:spcPts val="300"/>
              </a:spcBef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回顧與重點提示，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讓觀眾知道今天的演講後，帶了什麼回家！</a:t>
            </a:r>
          </a:p>
        </p:txBody>
      </p:sp>
    </p:spTree>
    <p:extLst>
      <p:ext uri="{BB962C8B-B14F-4D97-AF65-F5344CB8AC3E}">
        <p14:creationId xmlns:p14="http://schemas.microsoft.com/office/powerpoint/2010/main" val="70245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2308630" y="3653635"/>
            <a:ext cx="469834" cy="4698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6167" tIns="33084" rIns="66167" bIns="33084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71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835926" y="3087078"/>
            <a:ext cx="722557" cy="721407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6167" tIns="33084" rIns="66167" bIns="33084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71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071441" y="1450351"/>
            <a:ext cx="1171713" cy="1170564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6167" tIns="33084" rIns="66167" bIns="33084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71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045571" y="1064377"/>
            <a:ext cx="850066" cy="850066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6167" tIns="33084" rIns="66167" bIns="33084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71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781911" y="1558335"/>
            <a:ext cx="469834" cy="4698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6167" tIns="33084" rIns="66167" bIns="33084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71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020299" y="1947754"/>
            <a:ext cx="1347470" cy="1346321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6167" tIns="33084" rIns="66167" bIns="33084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71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6493" y="2711667"/>
            <a:ext cx="947710" cy="1883930"/>
            <a:chOff x="3987801" y="4254500"/>
            <a:chExt cx="1309688" cy="2603499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66167" tIns="33084" rIns="66167" bIns="3308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1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6167" tIns="33084" rIns="66167" bIns="3308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1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6167" tIns="33084" rIns="66167" bIns="3308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1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6167" tIns="33084" rIns="66167" bIns="3308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1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>
            <a:spLocks/>
          </p:cNvSpPr>
          <p:nvPr/>
        </p:nvSpPr>
        <p:spPr bwMode="auto">
          <a:xfrm>
            <a:off x="2199502" y="2126959"/>
            <a:ext cx="989064" cy="987915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6167" tIns="33084" rIns="66167" bIns="3308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1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>
            <a:spLocks/>
          </p:cNvSpPr>
          <p:nvPr/>
        </p:nvSpPr>
        <p:spPr bwMode="auto">
          <a:xfrm>
            <a:off x="1238008" y="1616920"/>
            <a:ext cx="838579" cy="837430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6167" tIns="33084" rIns="66167" bIns="3308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1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>
            <a:spLocks/>
          </p:cNvSpPr>
          <p:nvPr/>
        </p:nvSpPr>
        <p:spPr bwMode="auto">
          <a:xfrm>
            <a:off x="2190312" y="1209117"/>
            <a:ext cx="561734" cy="56173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6167" tIns="33084" rIns="66167" bIns="3308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1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>
            <a:spLocks/>
          </p:cNvSpPr>
          <p:nvPr/>
        </p:nvSpPr>
        <p:spPr bwMode="auto">
          <a:xfrm>
            <a:off x="2000770" y="3258465"/>
            <a:ext cx="414696" cy="414695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6167" tIns="33084" rIns="66167" bIns="3308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1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2446481" y="3799521"/>
            <a:ext cx="188393" cy="175757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6167" tIns="33084" rIns="66167" bIns="3308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1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2919760" y="1705372"/>
            <a:ext cx="188393" cy="175757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6167" tIns="33084" rIns="66167" bIns="3308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1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542424" y="1921335"/>
            <a:ext cx="228599" cy="228599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167" tIns="33084" rIns="66167" bIns="3308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1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569396" y="2488812"/>
            <a:ext cx="263061" cy="264210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167" tIns="33084" rIns="66167" bIns="3308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1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394789" y="1413591"/>
            <a:ext cx="155080" cy="155079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167" tIns="33084" rIns="66167" bIns="3308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1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129430" y="3389423"/>
            <a:ext cx="155080" cy="153931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167" tIns="33084" rIns="66167" bIns="3308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1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37928" y="2834581"/>
            <a:ext cx="1099616" cy="1756421"/>
            <a:chOff x="6684587" y="4424362"/>
            <a:chExt cx="1519615" cy="2427287"/>
          </a:xfrm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6167" tIns="33084" rIns="66167" bIns="33084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1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66167" tIns="33084" rIns="66167" bIns="3308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1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Content Placeholder 2"/>
          <p:cNvSpPr txBox="1">
            <a:spLocks/>
          </p:cNvSpPr>
          <p:nvPr/>
        </p:nvSpPr>
        <p:spPr>
          <a:xfrm>
            <a:off x="4634232" y="1817511"/>
            <a:ext cx="4287760" cy="1105295"/>
          </a:xfrm>
          <a:prstGeom prst="rect">
            <a:avLst/>
          </a:prstGeom>
        </p:spPr>
        <p:txBody>
          <a:bodyPr vert="horz" lIns="76196" tIns="38098" rIns="76196" bIns="3809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40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上台不可怕，</a:t>
            </a:r>
            <a:endParaRPr lang="en-US" altLang="zh-TW" sz="4000" b="1" i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40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可怕的是不敢上台！</a:t>
            </a:r>
            <a:endParaRPr lang="zh-TW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158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60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345</Words>
  <Application>Microsoft Office PowerPoint</Application>
  <PresentationFormat>自訂</PresentationFormat>
  <Paragraphs>39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7" baseType="lpstr">
      <vt:lpstr>微软雅黑</vt:lpstr>
      <vt:lpstr>微软雅黑</vt:lpstr>
      <vt:lpstr>Microsoft YaHei UI</vt:lpstr>
      <vt:lpstr>宋体</vt:lpstr>
      <vt:lpstr>微軟正黑體</vt:lpstr>
      <vt:lpstr>新細明體</vt:lpstr>
      <vt:lpstr>Aharoni</vt:lpstr>
      <vt:lpstr>Arial</vt:lpstr>
      <vt:lpstr>Arial Narrow</vt:lpstr>
      <vt:lpstr>Arial Rounded MT Bold</vt:lpstr>
      <vt:lpstr>Calibri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数据分析</dc:title>
  <dc:creator>第一PPT</dc:creator>
  <cp:keywords>www.1ppt.com</cp:keywords>
  <dc:description>www.1ppt.com</dc:description>
  <cp:lastModifiedBy>user</cp:lastModifiedBy>
  <cp:revision>156</cp:revision>
  <dcterms:created xsi:type="dcterms:W3CDTF">2014-12-21T11:18:20Z</dcterms:created>
  <dcterms:modified xsi:type="dcterms:W3CDTF">2020-08-16T03:44:46Z</dcterms:modified>
</cp:coreProperties>
</file>