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42" r:id="rId2"/>
    <p:sldId id="339" r:id="rId3"/>
    <p:sldId id="337" r:id="rId4"/>
    <p:sldId id="341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AEAEA"/>
    <a:srgbClr val="00000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2B94C-C946-4836-A71A-C949B71C407F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FD5C2-B9D5-40AC-8FA3-BA42D4DC0B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4726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622BD-B18B-4F1D-8806-94D26F57713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30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622BD-B18B-4F1D-8806-94D26F57713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911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622BD-B18B-4F1D-8806-94D26F57713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6157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622BD-B18B-4F1D-8806-94D26F57713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379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37A1DB-8060-4805-88C3-C10F254B6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4ED7E4D-AD2C-4115-A0A5-B7327A34E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3A2E7B-4BC6-4DCD-9453-C720D2E4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13B-6733-43DC-9956-B1130AAB49A8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676527-2734-4C94-B53F-814EE24E5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27389BD-9382-4BE6-AE4A-F486EB91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EA76-DB15-43DE-A86C-2711C7BE64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3778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A2BD3E-6CA8-494C-836A-FC1DC4500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7F8FFAA-078E-4410-B58F-06FC87261A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859971C-D0B6-48AB-8628-F5D2B1E55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13B-6733-43DC-9956-B1130AAB49A8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B2483D-5CD3-4422-B203-268F0FD44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4A36CD3-CAA6-4BEB-88E3-41177C93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EA76-DB15-43DE-A86C-2711C7BE64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49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5B91684-7541-4A51-B744-4A967297CB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E752094-A1D3-46E6-8F6F-771C45FA0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A397A5E-E5F3-448D-8859-8DFC9CA65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13B-6733-43DC-9956-B1130AAB49A8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0B161D-F758-4AAC-A106-D3E913CB4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C4A0220-8295-4150-B2B5-4C50441B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EA76-DB15-43DE-A86C-2711C7BE64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4598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377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6DF68C-1E3C-4A41-89A9-7EFCBF29B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07D5188-2FD4-414C-AAEE-D8630F628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E9B8666-CFF1-405A-917A-0656B0FB0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13B-6733-43DC-9956-B1130AAB49A8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956458E-A4B2-4465-8431-41099D5E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6C462AB-C210-497F-AE4A-48E08A1EA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EA76-DB15-43DE-A86C-2711C7BE64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94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B014A0-66A5-40BE-9700-BA3E213CF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8B4A0FC-2093-4514-BAC7-9057BC136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FAE26FE-81C4-4D83-9468-225FAF850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13B-6733-43DC-9956-B1130AAB49A8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DE8C3A6-9C03-4EF7-AF1D-028086909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EA0D9F8-3EED-400E-997F-047D9F6A5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EA76-DB15-43DE-A86C-2711C7BE64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103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136735-EA3F-4547-8A08-10BB9EA94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4ACA86-DB47-44BE-B446-E565E64B7A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49CFF26-BAEE-44E7-A6A1-EC29386E5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F058775-E075-4578-A2AE-7B788DC45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13B-6733-43DC-9956-B1130AAB49A8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F3E731E-0241-443F-A6FA-F0AD0A3E8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C936D50-B39B-47AC-BC1F-72C7B5662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EA76-DB15-43DE-A86C-2711C7BE64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413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DB787C-F3F7-4B72-93D0-2B1D1D78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BA37BB2-0090-4D80-875D-E4850DF61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A7050C5-9BB9-4093-82A7-645299056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544A776-8E18-4617-A0DD-36E2A220E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204C431-6D6E-4CB3-BCE4-72BFF6345A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BAE0FDA-374A-491D-8631-1A7A6D665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13B-6733-43DC-9956-B1130AAB49A8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1FB2AAB-EC3B-4FE4-97B1-A8CAB79A7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5FF2759-5E46-41BE-A147-613B723E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EA76-DB15-43DE-A86C-2711C7BE64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465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C9642E-5E9F-41C9-8B67-14D0397C6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3519E2D-CFF1-4402-AE16-428EF1A7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13B-6733-43DC-9956-B1130AAB49A8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27AB6D4-D2A9-4862-80EA-F7C2CCE22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FF69DA0-192F-4240-BEBA-290C79D71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EA76-DB15-43DE-A86C-2711C7BE64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512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06FFAB2-11AE-4869-BF4E-51716D6E9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13B-6733-43DC-9956-B1130AAB49A8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D8C734E-CE98-4228-8674-6ECCDA71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40E52C2-3533-4E0D-9645-04B1C20B8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EA76-DB15-43DE-A86C-2711C7BE64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22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9EDF7B-C0D4-4C09-81E9-34E1A1EF8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4AD36D-55E1-4416-966C-AB0C3E8FE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578223F-7086-4478-BFDF-977E8E83A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E91C79F-6692-43E3-B791-6F76C525F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13B-6733-43DC-9956-B1130AAB49A8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6571BF2-C9EE-4A93-8356-F0BD4013C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7FAAD0C-CE83-4615-BFAA-C078280D9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EA76-DB15-43DE-A86C-2711C7BE64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70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B5B6A8-2EB1-4D2B-80BE-26E2FAA96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0DAB8F8-B9D6-4D5B-AE65-5510B34AA2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9F90ABF-6282-4C76-B557-8197D94BB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9143E02-2E76-46C8-8F85-49BBF36F5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13B-6733-43DC-9956-B1130AAB49A8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80F08D3-3FF6-49A1-A553-8B537686F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1B82455-ADB6-4EEF-9ED8-06D1E78E5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EA76-DB15-43DE-A86C-2711C7BE64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02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2B4367C-26B7-4C6B-AB50-0AB8BAFD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3C4D11F-D44D-4ED1-BAA0-CCA27CFD5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A8B39E-5134-44E6-AAA5-980D23B554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4313B-6733-43DC-9956-B1130AAB49A8}" type="datetimeFigureOut">
              <a:rPr lang="zh-TW" altLang="en-US" smtClean="0"/>
              <a:t>2020/11/23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C0ACC1-1440-429E-8920-6C62B0F7D5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F9D95C-472F-4B55-84B2-3A3A7E377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DEA76-DB15-43DE-A86C-2711C7BE64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485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1478935" y="335518"/>
            <a:ext cx="3320921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240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排版</a:t>
            </a:r>
            <a:r>
              <a:rPr lang="en-US" altLang="zh-TW" sz="240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tips/ </a:t>
            </a:r>
            <a:r>
              <a:rPr lang="zh-TW" altLang="en-US" sz="288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合併圖案</a:t>
            </a:r>
            <a:endParaRPr lang="zh-CN" altLang="en-US" sz="2880" b="1" dirty="0">
              <a:solidFill>
                <a:srgbClr val="052E65"/>
              </a:solidFill>
              <a:latin typeface="微软雅黑" pitchFamily="34" charset="-122"/>
              <a:ea typeface="微软雅黑" pitchFamily="34" charset="-122"/>
            </a:endParaRPr>
          </a:p>
          <a:p>
            <a:pPr lvl="0">
              <a:defRPr/>
            </a:pPr>
            <a:endParaRPr lang="zh-CN" altLang="en-US" sz="2400" b="1" kern="0" dirty="0">
              <a:solidFill>
                <a:schemeClr val="tx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8158" y="313352"/>
            <a:ext cx="447192" cy="44719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160" dirty="0"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80807" y="566424"/>
            <a:ext cx="298128" cy="2981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16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985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1478935" y="335518"/>
            <a:ext cx="3666559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240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排版</a:t>
            </a:r>
            <a:r>
              <a:rPr lang="en-US" altLang="zh-TW" sz="240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tips/</a:t>
            </a:r>
            <a:r>
              <a:rPr lang="zh-TW" altLang="en-US" sz="240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TW" altLang="en-US" sz="288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對齊、均分</a:t>
            </a:r>
            <a:endParaRPr lang="zh-CN" altLang="en-US" sz="2880" b="1" dirty="0">
              <a:solidFill>
                <a:srgbClr val="052E65"/>
              </a:solidFill>
              <a:latin typeface="微软雅黑" pitchFamily="34" charset="-122"/>
              <a:ea typeface="微软雅黑" pitchFamily="34" charset="-122"/>
            </a:endParaRPr>
          </a:p>
          <a:p>
            <a:pPr lvl="0">
              <a:defRPr/>
            </a:pPr>
            <a:endParaRPr lang="zh-CN" altLang="en-US" sz="2400" b="1" kern="0" dirty="0">
              <a:solidFill>
                <a:schemeClr val="tx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8158" y="313352"/>
            <a:ext cx="447192" cy="44719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160" dirty="0"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80807" y="566424"/>
            <a:ext cx="298128" cy="2981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16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111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1478935" y="335518"/>
            <a:ext cx="2765107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240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排版</a:t>
            </a:r>
            <a:r>
              <a:rPr lang="en-US" altLang="zh-TW" sz="240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tips/ </a:t>
            </a:r>
            <a:r>
              <a:rPr lang="zh-TW" altLang="en-US" sz="288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遮罩</a:t>
            </a:r>
            <a:endParaRPr lang="zh-CN" altLang="en-US" sz="2880" b="1" dirty="0">
              <a:solidFill>
                <a:srgbClr val="052E65"/>
              </a:solidFill>
              <a:latin typeface="微软雅黑" pitchFamily="34" charset="-122"/>
              <a:ea typeface="微软雅黑" pitchFamily="34" charset="-122"/>
            </a:endParaRPr>
          </a:p>
          <a:p>
            <a:pPr lvl="0">
              <a:defRPr/>
            </a:pPr>
            <a:endParaRPr lang="zh-CN" altLang="en-US" sz="2400" b="1" kern="0" dirty="0">
              <a:solidFill>
                <a:schemeClr val="tx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8158" y="313352"/>
            <a:ext cx="447192" cy="44719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160" dirty="0"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80807" y="566424"/>
            <a:ext cx="298128" cy="2981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160" dirty="0">
              <a:ea typeface="微软雅黑" panose="020B0503020204020204" pitchFamily="34" charset="-122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>
            <a:off x="688999" y="1307723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B87D6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16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TW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封面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gray">
          <a:xfrm>
            <a:off x="2058528" y="1286499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52E65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錄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gray">
          <a:xfrm>
            <a:off x="3428057" y="1307722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B87D6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前言              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gray">
          <a:xfrm>
            <a:off x="4775791" y="1273142"/>
            <a:ext cx="1252800" cy="894208"/>
          </a:xfrm>
          <a:prstGeom prst="chevron">
            <a:avLst>
              <a:gd name="adj" fmla="val 17842"/>
            </a:avLst>
          </a:prstGeom>
          <a:solidFill>
            <a:srgbClr val="052E65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研究問題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gray">
          <a:xfrm>
            <a:off x="6152705" y="1259915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B87D6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正文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AutoShape 7">
            <a:extLst>
              <a:ext uri="{FF2B5EF4-FFF2-40B4-BE49-F238E27FC236}">
                <a16:creationId xmlns:a16="http://schemas.microsoft.com/office/drawing/2014/main" id="{5286C0DA-00CA-4F7D-9841-F00D6F6F8843}"/>
              </a:ext>
            </a:extLst>
          </p:cNvPr>
          <p:cNvSpPr>
            <a:spLocks noChangeArrowheads="1"/>
          </p:cNvSpPr>
          <p:nvPr/>
        </p:nvSpPr>
        <p:spPr bwMode="gray">
          <a:xfrm>
            <a:off x="7536643" y="1286498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52E65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結論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AutoShape 7">
            <a:extLst>
              <a:ext uri="{FF2B5EF4-FFF2-40B4-BE49-F238E27FC236}">
                <a16:creationId xmlns:a16="http://schemas.microsoft.com/office/drawing/2014/main" id="{3206B7CE-0FAB-4AE2-B706-59941DFFC60C}"/>
              </a:ext>
            </a:extLst>
          </p:cNvPr>
          <p:cNvSpPr>
            <a:spLocks noChangeArrowheads="1"/>
          </p:cNvSpPr>
          <p:nvPr/>
        </p:nvSpPr>
        <p:spPr bwMode="gray">
          <a:xfrm>
            <a:off x="8906172" y="1286496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B87D6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參考資料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AutoShape 7">
            <a:extLst>
              <a:ext uri="{FF2B5EF4-FFF2-40B4-BE49-F238E27FC236}">
                <a16:creationId xmlns:a16="http://schemas.microsoft.com/office/drawing/2014/main" id="{C5720C6C-6AEA-4ACA-BEF5-72669F9CB24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275701" y="1286495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52E65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致謝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60A98556-F4A1-4D53-BF2A-EB66F55917E5}"/>
              </a:ext>
            </a:extLst>
          </p:cNvPr>
          <p:cNvCxnSpPr/>
          <p:nvPr/>
        </p:nvCxnSpPr>
        <p:spPr>
          <a:xfrm>
            <a:off x="689000" y="1190354"/>
            <a:ext cx="10766922" cy="0"/>
          </a:xfrm>
          <a:prstGeom prst="straightConnector1">
            <a:avLst/>
          </a:prstGeom>
          <a:ln w="19050">
            <a:prstDash val="dashDot"/>
            <a:headEnd type="oval" w="med" len="lg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68B2D456-972C-4D4C-BE66-0CDE4326E49B}"/>
              </a:ext>
            </a:extLst>
          </p:cNvPr>
          <p:cNvCxnSpPr/>
          <p:nvPr/>
        </p:nvCxnSpPr>
        <p:spPr>
          <a:xfrm>
            <a:off x="689000" y="2284716"/>
            <a:ext cx="10766922" cy="0"/>
          </a:xfrm>
          <a:prstGeom prst="straightConnector1">
            <a:avLst/>
          </a:prstGeom>
          <a:ln w="19050">
            <a:prstDash val="dashDot"/>
            <a:headEnd type="oval" w="med" len="lg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手繪多邊形: 圖案 22">
            <a:extLst>
              <a:ext uri="{FF2B5EF4-FFF2-40B4-BE49-F238E27FC236}">
                <a16:creationId xmlns:a16="http://schemas.microsoft.com/office/drawing/2014/main" id="{73550EE4-07A9-493B-9B36-C5850FA3EBAE}"/>
              </a:ext>
            </a:extLst>
          </p:cNvPr>
          <p:cNvSpPr/>
          <p:nvPr/>
        </p:nvSpPr>
        <p:spPr>
          <a:xfrm>
            <a:off x="325557" y="991449"/>
            <a:ext cx="11406067" cy="1382554"/>
          </a:xfrm>
          <a:custGeom>
            <a:avLst/>
            <a:gdLst>
              <a:gd name="connsiteX0" fmla="*/ 3693200 w 9505056"/>
              <a:gd name="connsiteY0" fmla="*/ 224851 h 1152128"/>
              <a:gd name="connsiteX1" fmla="*/ 3837129 w 9505056"/>
              <a:gd name="connsiteY1" fmla="*/ 606281 h 1152128"/>
              <a:gd name="connsiteX2" fmla="*/ 3693200 w 9505056"/>
              <a:gd name="connsiteY2" fmla="*/ 987711 h 1152128"/>
              <a:gd name="connsiteX3" fmla="*/ 4572022 w 9505056"/>
              <a:gd name="connsiteY3" fmla="*/ 987711 h 1152128"/>
              <a:gd name="connsiteX4" fmla="*/ 4715951 w 9505056"/>
              <a:gd name="connsiteY4" fmla="*/ 606281 h 1152128"/>
              <a:gd name="connsiteX5" fmla="*/ 4572022 w 9505056"/>
              <a:gd name="connsiteY5" fmla="*/ 224851 h 1152128"/>
              <a:gd name="connsiteX6" fmla="*/ 4811790 w 9505056"/>
              <a:gd name="connsiteY6" fmla="*/ 213252 h 1152128"/>
              <a:gd name="connsiteX7" fmla="*/ 4930376 w 9505056"/>
              <a:gd name="connsiteY7" fmla="*/ 585837 h 1152128"/>
              <a:gd name="connsiteX8" fmla="*/ 4811790 w 9505056"/>
              <a:gd name="connsiteY8" fmla="*/ 958421 h 1152128"/>
              <a:gd name="connsiteX9" fmla="*/ 5761324 w 9505056"/>
              <a:gd name="connsiteY9" fmla="*/ 958421 h 1152128"/>
              <a:gd name="connsiteX10" fmla="*/ 5879910 w 9505056"/>
              <a:gd name="connsiteY10" fmla="*/ 585837 h 1152128"/>
              <a:gd name="connsiteX11" fmla="*/ 5761324 w 9505056"/>
              <a:gd name="connsiteY11" fmla="*/ 213252 h 1152128"/>
              <a:gd name="connsiteX12" fmla="*/ 0 w 9505056"/>
              <a:gd name="connsiteY12" fmla="*/ 0 h 1152128"/>
              <a:gd name="connsiteX13" fmla="*/ 9505056 w 9505056"/>
              <a:gd name="connsiteY13" fmla="*/ 0 h 1152128"/>
              <a:gd name="connsiteX14" fmla="*/ 9505056 w 9505056"/>
              <a:gd name="connsiteY14" fmla="*/ 1152128 h 1152128"/>
              <a:gd name="connsiteX15" fmla="*/ 0 w 9505056"/>
              <a:gd name="connsiteY15" fmla="*/ 1152128 h 1152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505056" h="1152128">
                <a:moveTo>
                  <a:pt x="3693200" y="224851"/>
                </a:moveTo>
                <a:lnTo>
                  <a:pt x="3837129" y="606281"/>
                </a:lnTo>
                <a:lnTo>
                  <a:pt x="3693200" y="987711"/>
                </a:lnTo>
                <a:lnTo>
                  <a:pt x="4572022" y="987711"/>
                </a:lnTo>
                <a:lnTo>
                  <a:pt x="4715951" y="606281"/>
                </a:lnTo>
                <a:lnTo>
                  <a:pt x="4572022" y="224851"/>
                </a:lnTo>
                <a:close/>
                <a:moveTo>
                  <a:pt x="4811790" y="213252"/>
                </a:moveTo>
                <a:lnTo>
                  <a:pt x="4930376" y="585837"/>
                </a:lnTo>
                <a:lnTo>
                  <a:pt x="4811790" y="958421"/>
                </a:lnTo>
                <a:lnTo>
                  <a:pt x="5761324" y="958421"/>
                </a:lnTo>
                <a:lnTo>
                  <a:pt x="5879910" y="585837"/>
                </a:lnTo>
                <a:lnTo>
                  <a:pt x="5761324" y="213252"/>
                </a:lnTo>
                <a:close/>
                <a:moveTo>
                  <a:pt x="0" y="0"/>
                </a:moveTo>
                <a:lnTo>
                  <a:pt x="9505056" y="0"/>
                </a:lnTo>
                <a:lnTo>
                  <a:pt x="9505056" y="1152128"/>
                </a:lnTo>
                <a:lnTo>
                  <a:pt x="0" y="1152128"/>
                </a:lnTo>
                <a:close/>
              </a:path>
            </a:pathLst>
          </a:custGeom>
          <a:solidFill>
            <a:srgbClr val="FFFFFF">
              <a:alpha val="7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16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70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1478935" y="335518"/>
            <a:ext cx="2765107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240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排版</a:t>
            </a:r>
            <a:r>
              <a:rPr lang="en-US" altLang="zh-TW" sz="240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tips/ </a:t>
            </a:r>
            <a:r>
              <a:rPr lang="zh-TW" altLang="en-US" sz="2880" b="1" dirty="0">
                <a:solidFill>
                  <a:srgbClr val="052E65"/>
                </a:solidFill>
                <a:latin typeface="微软雅黑" pitchFamily="34" charset="-122"/>
                <a:ea typeface="微软雅黑" pitchFamily="34" charset="-122"/>
              </a:rPr>
              <a:t>遮罩</a:t>
            </a:r>
            <a:endParaRPr lang="zh-CN" altLang="en-US" sz="2880" b="1" dirty="0">
              <a:solidFill>
                <a:srgbClr val="052E65"/>
              </a:solidFill>
              <a:latin typeface="微软雅黑" pitchFamily="34" charset="-122"/>
              <a:ea typeface="微软雅黑" pitchFamily="34" charset="-122"/>
            </a:endParaRPr>
          </a:p>
          <a:p>
            <a:pPr lvl="0">
              <a:defRPr/>
            </a:pPr>
            <a:endParaRPr lang="zh-CN" altLang="en-US" sz="2400" b="1" kern="0" dirty="0">
              <a:solidFill>
                <a:schemeClr val="tx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8158" y="313352"/>
            <a:ext cx="447192" cy="44719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160" dirty="0"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80807" y="566424"/>
            <a:ext cx="298128" cy="2981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160" dirty="0">
              <a:ea typeface="微软雅黑" panose="020B0503020204020204" pitchFamily="34" charset="-122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>
            <a:off x="929753" y="2565208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B87D6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16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TW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封面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gray">
          <a:xfrm>
            <a:off x="2302932" y="2565208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52E65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錄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gray">
          <a:xfrm>
            <a:off x="3676111" y="2565208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B87D6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前言              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gray">
          <a:xfrm>
            <a:off x="5049290" y="2565208"/>
            <a:ext cx="1252800" cy="894208"/>
          </a:xfrm>
          <a:prstGeom prst="chevron">
            <a:avLst>
              <a:gd name="adj" fmla="val 17842"/>
            </a:avLst>
          </a:prstGeom>
          <a:solidFill>
            <a:srgbClr val="052E65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研究問題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gray">
          <a:xfrm>
            <a:off x="6393526" y="2565208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B87D6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正文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AutoShape 7">
            <a:extLst>
              <a:ext uri="{FF2B5EF4-FFF2-40B4-BE49-F238E27FC236}">
                <a16:creationId xmlns:a16="http://schemas.microsoft.com/office/drawing/2014/main" id="{5286C0DA-00CA-4F7D-9841-F00D6F6F8843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66705" y="2565208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52E65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結論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AutoShape 7">
            <a:extLst>
              <a:ext uri="{FF2B5EF4-FFF2-40B4-BE49-F238E27FC236}">
                <a16:creationId xmlns:a16="http://schemas.microsoft.com/office/drawing/2014/main" id="{3206B7CE-0FAB-4AE2-B706-59941DFFC60C}"/>
              </a:ext>
            </a:extLst>
          </p:cNvPr>
          <p:cNvSpPr>
            <a:spLocks noChangeArrowheads="1"/>
          </p:cNvSpPr>
          <p:nvPr/>
        </p:nvSpPr>
        <p:spPr bwMode="gray">
          <a:xfrm>
            <a:off x="9139884" y="2565208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B87D6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參考資料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AutoShape 7">
            <a:extLst>
              <a:ext uri="{FF2B5EF4-FFF2-40B4-BE49-F238E27FC236}">
                <a16:creationId xmlns:a16="http://schemas.microsoft.com/office/drawing/2014/main" id="{C5720C6C-6AEA-4ACA-BEF5-72669F9CB24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513060" y="2565208"/>
            <a:ext cx="1281744" cy="894208"/>
          </a:xfrm>
          <a:prstGeom prst="chevron">
            <a:avLst>
              <a:gd name="adj" fmla="val 17842"/>
            </a:avLst>
          </a:prstGeom>
          <a:solidFill>
            <a:srgbClr val="052E65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18271" tIns="59135" rIns="118271" bIns="59135" anchor="ctr">
            <a:no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致謝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60A98556-F4A1-4D53-BF2A-EB66F55917E5}"/>
              </a:ext>
            </a:extLst>
          </p:cNvPr>
          <p:cNvCxnSpPr/>
          <p:nvPr/>
        </p:nvCxnSpPr>
        <p:spPr>
          <a:xfrm>
            <a:off x="969109" y="2396627"/>
            <a:ext cx="10766922" cy="0"/>
          </a:xfrm>
          <a:prstGeom prst="straightConnector1">
            <a:avLst/>
          </a:prstGeom>
          <a:ln w="19050">
            <a:prstDash val="dashDot"/>
            <a:headEnd type="oval" w="med" len="lg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68B2D456-972C-4D4C-BE66-0CDE4326E49B}"/>
              </a:ext>
            </a:extLst>
          </p:cNvPr>
          <p:cNvCxnSpPr/>
          <p:nvPr/>
        </p:nvCxnSpPr>
        <p:spPr>
          <a:xfrm>
            <a:off x="969109" y="3606361"/>
            <a:ext cx="10766922" cy="0"/>
          </a:xfrm>
          <a:prstGeom prst="straightConnector1">
            <a:avLst/>
          </a:prstGeom>
          <a:ln w="19050">
            <a:prstDash val="dashDot"/>
            <a:headEnd type="oval" w="med" len="lg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手繪多邊形: 圖案 20">
            <a:extLst>
              <a:ext uri="{FF2B5EF4-FFF2-40B4-BE49-F238E27FC236}">
                <a16:creationId xmlns:a16="http://schemas.microsoft.com/office/drawing/2014/main" id="{EA42C5C7-95F5-410B-B006-E96FAF0DBA94}"/>
              </a:ext>
            </a:extLst>
          </p:cNvPr>
          <p:cNvSpPr/>
          <p:nvPr/>
        </p:nvSpPr>
        <p:spPr>
          <a:xfrm>
            <a:off x="584789" y="2148215"/>
            <a:ext cx="11492477" cy="1728192"/>
          </a:xfrm>
          <a:custGeom>
            <a:avLst/>
            <a:gdLst>
              <a:gd name="connsiteX0" fmla="*/ 3110320 w 11492477"/>
              <a:gd name="connsiteY0" fmla="*/ 432352 h 1728192"/>
              <a:gd name="connsiteX1" fmla="*/ 3308038 w 11492477"/>
              <a:gd name="connsiteY1" fmla="*/ 879455 h 1728192"/>
              <a:gd name="connsiteX2" fmla="*/ 3110320 w 11492477"/>
              <a:gd name="connsiteY2" fmla="*/ 1326558 h 1728192"/>
              <a:gd name="connsiteX3" fmla="*/ 4194345 w 11492477"/>
              <a:gd name="connsiteY3" fmla="*/ 1326558 h 1728192"/>
              <a:gd name="connsiteX4" fmla="*/ 4392063 w 11492477"/>
              <a:gd name="connsiteY4" fmla="*/ 879455 h 1728192"/>
              <a:gd name="connsiteX5" fmla="*/ 4194345 w 11492477"/>
              <a:gd name="connsiteY5" fmla="*/ 432352 h 1728192"/>
              <a:gd name="connsiteX6" fmla="*/ 0 w 11492477"/>
              <a:gd name="connsiteY6" fmla="*/ 0 h 1728192"/>
              <a:gd name="connsiteX7" fmla="*/ 11492477 w 11492477"/>
              <a:gd name="connsiteY7" fmla="*/ 0 h 1728192"/>
              <a:gd name="connsiteX8" fmla="*/ 11492477 w 11492477"/>
              <a:gd name="connsiteY8" fmla="*/ 1728192 h 1728192"/>
              <a:gd name="connsiteX9" fmla="*/ 0 w 11492477"/>
              <a:gd name="connsiteY9" fmla="*/ 1728192 h 1728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92477" h="1728192">
                <a:moveTo>
                  <a:pt x="3110320" y="432352"/>
                </a:moveTo>
                <a:lnTo>
                  <a:pt x="3308038" y="879455"/>
                </a:lnTo>
                <a:lnTo>
                  <a:pt x="3110320" y="1326558"/>
                </a:lnTo>
                <a:lnTo>
                  <a:pt x="4194345" y="1326558"/>
                </a:lnTo>
                <a:lnTo>
                  <a:pt x="4392063" y="879455"/>
                </a:lnTo>
                <a:lnTo>
                  <a:pt x="4194345" y="432352"/>
                </a:lnTo>
                <a:close/>
                <a:moveTo>
                  <a:pt x="0" y="0"/>
                </a:moveTo>
                <a:lnTo>
                  <a:pt x="11492477" y="0"/>
                </a:lnTo>
                <a:lnTo>
                  <a:pt x="11492477" y="1728192"/>
                </a:lnTo>
                <a:lnTo>
                  <a:pt x="0" y="17281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05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47</Words>
  <Application>Microsoft Office PowerPoint</Application>
  <PresentationFormat>寬螢幕</PresentationFormat>
  <Paragraphs>24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等线</vt:lpstr>
      <vt:lpstr>微软雅黑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2020-11-06T04:10:13Z</dcterms:created>
  <dcterms:modified xsi:type="dcterms:W3CDTF">2020-11-23T06:41:21Z</dcterms:modified>
</cp:coreProperties>
</file>