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57" r:id="rId3"/>
    <p:sldId id="304" r:id="rId4"/>
    <p:sldId id="271" r:id="rId5"/>
    <p:sldId id="261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965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607" autoAdjust="0"/>
  </p:normalViewPr>
  <p:slideViewPr>
    <p:cSldViewPr snapToGrid="0">
      <p:cViewPr varScale="1">
        <p:scale>
          <a:sx n="63" d="100"/>
          <a:sy n="63" d="100"/>
        </p:scale>
        <p:origin x="15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07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72880C-5D55-401A-AA69-59990B35A05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356EFD15-F718-495E-B91A-2842BC29175E}">
      <dgm:prSet phldrT="[文字]" custT="1"/>
      <dgm:spPr>
        <a:ln>
          <a:noFill/>
        </a:ln>
      </dgm:spPr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性別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平權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指數</a:t>
          </a:r>
        </a:p>
      </dgm:t>
    </dgm:pt>
    <dgm:pt modelId="{725E0B18-AA36-4CD8-8E21-DAA88CDB7E1C}" type="par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22272F-DF99-4E3E-A6F5-D367B273898A}" type="sib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DB8485-E7B0-4E85-B866-52B1B1893568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經濟</a:t>
          </a:r>
        </a:p>
      </dgm:t>
    </dgm:pt>
    <dgm:pt modelId="{6D9E6DFF-7D15-429E-838E-55C0C0C5A10C}" type="parTrans" cxnId="{59C66361-0D9D-4D1F-9B7C-9FFC5AA275B4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C470DD-0E65-4EF4-A139-167C6A38CFE5}" type="sibTrans" cxnId="{59C66361-0D9D-4D1F-9B7C-9FFC5AA275B4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6EC951-2726-47AC-8633-9C4AFADE0F9E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工作</a:t>
          </a:r>
        </a:p>
      </dgm:t>
    </dgm:pt>
    <dgm:pt modelId="{A7010717-2AC8-45E9-815B-305F8A89C3C7}" type="parTrans" cxnId="{E98C7DC3-0EA5-4B2B-BEEB-8779A666AD23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50B08C-C7AD-47A9-8791-C31C40F2D4E4}" type="sibTrans" cxnId="{E98C7DC3-0EA5-4B2B-BEEB-8779A666AD2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64B1F3-E7A4-4415-99FF-1027CDF372E7}">
      <dgm:prSet phldrT="[文字]" custT="1"/>
      <dgm:spPr>
        <a:ln>
          <a:noFill/>
        </a:ln>
      </dgm:spPr>
      <dgm:t>
        <a:bodyPr/>
        <a:lstStyle/>
        <a:p>
          <a:pPr>
            <a:lnSpc>
              <a:spcPct val="90000"/>
            </a:lnSpc>
            <a:spcAft>
              <a:spcPts val="1344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暴力</a:t>
          </a:r>
        </a:p>
      </dgm:t>
    </dgm:pt>
    <dgm:pt modelId="{B9D04925-1C13-45A9-8237-DE8FCA4E9798}" type="parTrans" cxnId="{4A383E09-E855-483C-81DD-487BC98898EA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3474B3-8273-4C3E-9542-6A173D6FE655}" type="sibTrans" cxnId="{4A383E09-E855-483C-81DD-487BC98898EA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19B09A2-EC8E-4839-BEFB-F77E69750DA9}">
      <dgm:prSet custT="1"/>
      <dgm:spPr>
        <a:ln>
          <a:noFill/>
        </a:ln>
      </dgm:spPr>
      <dgm:t>
        <a:bodyPr/>
        <a:lstStyle/>
        <a:p>
          <a:r>
            <a: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健康狀態、健康行為、醫療機會</a:t>
          </a:r>
        </a:p>
      </dgm:t>
    </dgm:pt>
    <dgm:pt modelId="{EC6DF7D4-A804-4E3C-B813-AEADE520BCF9}" type="parTrans" cxnId="{21DDC10E-6458-480C-A77A-9DE7808F4FA9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BE46B7B-A2DB-4F4F-94E4-D7869F0102EF}" type="sibTrans" cxnId="{21DDC10E-6458-480C-A77A-9DE7808F4FA9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85AD93-F4D5-46E2-ADEB-77EF157DDFEC}">
      <dgm:prSet custT="1"/>
      <dgm:spPr>
        <a:ln>
          <a:noFill/>
        </a:ln>
      </dgm:spPr>
      <dgm:t>
        <a:bodyPr/>
        <a:lstStyle/>
        <a:p>
          <a:r>
            <a: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就業機會、工作條件</a:t>
          </a:r>
        </a:p>
      </dgm:t>
    </dgm:pt>
    <dgm:pt modelId="{78733F38-97DF-4AEA-8E0B-2D7F9E5D953C}" type="parTrans" cxnId="{99CE86E3-80F5-4093-9EFE-77319D0D1E4B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E5AB95-4B27-4165-81E5-C0768FEC9157}" type="sibTrans" cxnId="{99CE86E3-80F5-4093-9EFE-77319D0D1E4B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D5DAD0-DAF7-4905-A048-E8B4FF5976C2}">
      <dgm:prSet custT="1"/>
      <dgm:spPr>
        <a:ln>
          <a:noFill/>
        </a:ln>
      </dgm:spPr>
      <dgm:t>
        <a:bodyPr/>
        <a:lstStyle/>
        <a:p>
          <a:r>
            <a: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rPr>
            <a:t>盛行率、嚴重度、揭發程度</a:t>
          </a:r>
        </a:p>
      </dgm:t>
    </dgm:pt>
    <dgm:pt modelId="{1E6E3D22-6C68-4404-90FD-612E3B2EDD0B}" type="parTrans" cxnId="{032BE653-9ECA-4384-9450-31CDFF21119F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3CD016-6DD5-42E0-AB5C-37FBE81E1CBA}" type="sibTrans" cxnId="{032BE653-9ECA-4384-9450-31CDFF21119F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52C6F12-5A47-4AED-9B91-84FE7368E7C2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</a:t>
          </a:r>
        </a:p>
      </dgm:t>
    </dgm:pt>
    <dgm:pt modelId="{A57BD68A-F49E-4C8B-B1FA-C63B9D34EDC0}" type="parTrans" cxnId="{F9C55BAB-6907-46A6-B0FF-C398BBC04FEC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7C286633-61D3-45C7-8A90-7D440BD6068D}" type="sibTrans" cxnId="{F9C55BAB-6907-46A6-B0FF-C398BBC04FEC}">
      <dgm:prSet/>
      <dgm:spPr/>
      <dgm:t>
        <a:bodyPr/>
        <a:lstStyle/>
        <a:p>
          <a:endParaRPr lang="zh-TW" altLang="en-US"/>
        </a:p>
      </dgm:t>
    </dgm:pt>
    <dgm:pt modelId="{050B0A83-554F-47DE-8A93-EAE63AFA9A73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權力</a:t>
          </a:r>
        </a:p>
      </dgm:t>
    </dgm:pt>
    <dgm:pt modelId="{9758F4F6-650E-45FF-BA5C-C547F2A63269}" type="parTrans" cxnId="{3141FE06-311B-4FBA-B694-12B5053CEC84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00F8AABA-0748-443A-9761-855038E3D586}" type="sibTrans" cxnId="{3141FE06-311B-4FBA-B694-12B5053CEC84}">
      <dgm:prSet/>
      <dgm:spPr/>
      <dgm:t>
        <a:bodyPr/>
        <a:lstStyle/>
        <a:p>
          <a:endParaRPr lang="zh-TW" altLang="en-US"/>
        </a:p>
      </dgm:t>
    </dgm:pt>
    <dgm:pt modelId="{FDD8F62E-6E90-45BA-8CF8-FF1DDE61EDA5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時間</a:t>
          </a:r>
        </a:p>
      </dgm:t>
    </dgm:pt>
    <dgm:pt modelId="{D714E013-A954-4159-B496-175C0F9BDA8D}" type="parTrans" cxnId="{B8D030F6-6A22-45B3-AF44-04A35CF7D5E3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0350F045-EF16-423E-BF22-A56E598F8C3A}" type="sibTrans" cxnId="{B8D030F6-6A22-45B3-AF44-04A35CF7D5E3}">
      <dgm:prSet/>
      <dgm:spPr/>
      <dgm:t>
        <a:bodyPr/>
        <a:lstStyle/>
        <a:p>
          <a:endParaRPr lang="zh-TW" altLang="en-US"/>
        </a:p>
      </dgm:t>
    </dgm:pt>
    <dgm:pt modelId="{A5E8C2E4-FDF5-44FC-A46B-CAE814359503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知識</a:t>
          </a:r>
        </a:p>
      </dgm:t>
    </dgm:pt>
    <dgm:pt modelId="{2DD4082F-F49B-45A1-843D-F68A9499E541}" type="parTrans" cxnId="{403FD2B8-E258-46AC-A165-A5E9A07FB5FE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1EA052FB-E788-4749-BE3C-D56275F572B1}" type="sibTrans" cxnId="{403FD2B8-E258-46AC-A165-A5E9A07FB5FE}">
      <dgm:prSet/>
      <dgm:spPr/>
      <dgm:t>
        <a:bodyPr/>
        <a:lstStyle/>
        <a:p>
          <a:endParaRPr lang="zh-TW" altLang="en-US"/>
        </a:p>
      </dgm:t>
    </dgm:pt>
    <dgm:pt modelId="{DC09740F-0021-4910-9E02-A7F5BD463981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經濟來源、經濟狀況</a:t>
          </a:r>
        </a:p>
      </dgm:t>
    </dgm:pt>
    <dgm:pt modelId="{A0CD7252-68CE-432B-A7B0-A93914E2F662}" type="parTrans" cxnId="{4C747E54-84CA-430F-9099-C88AC81CCCF1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26072D73-3899-4210-8CAD-828662467433}" type="sibTrans" cxnId="{4C747E54-84CA-430F-9099-C88AC81CCCF1}">
      <dgm:prSet/>
      <dgm:spPr/>
      <dgm:t>
        <a:bodyPr/>
        <a:lstStyle/>
        <a:p>
          <a:endParaRPr lang="zh-TW" altLang="en-US"/>
        </a:p>
      </dgm:t>
    </dgm:pt>
    <dgm:pt modelId="{604F5471-28BF-4AB7-A6C4-C9D6DD08C1EB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教育參與、性別隔離</a:t>
          </a:r>
        </a:p>
      </dgm:t>
    </dgm:pt>
    <dgm:pt modelId="{6D52A922-252F-4D6C-A749-5DE4D87930A2}" type="parTrans" cxnId="{13A48301-44E7-4039-88DB-1B67B8C006E5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C0AEAD82-588D-4DD2-9C01-DC0070EBD215}" type="sibTrans" cxnId="{13A48301-44E7-4039-88DB-1B67B8C006E5}">
      <dgm:prSet/>
      <dgm:spPr/>
      <dgm:t>
        <a:bodyPr/>
        <a:lstStyle/>
        <a:p>
          <a:endParaRPr lang="zh-TW" altLang="en-US"/>
        </a:p>
      </dgm:t>
    </dgm:pt>
    <dgm:pt modelId="{DBA780C0-4099-47C9-9F51-DB4D4B3DB2AC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家務活動時間、社會活動時間</a:t>
          </a:r>
        </a:p>
      </dgm:t>
    </dgm:pt>
    <dgm:pt modelId="{253B21E5-EF70-4BF5-A98B-028174810135}" type="parTrans" cxnId="{6D5CF779-C860-47A8-ACFD-CF48FF9DF491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E25E4E93-74FC-41E5-AB4E-0918004253A3}" type="sibTrans" cxnId="{6D5CF779-C860-47A8-ACFD-CF48FF9DF491}">
      <dgm:prSet/>
      <dgm:spPr/>
      <dgm:t>
        <a:bodyPr/>
        <a:lstStyle/>
        <a:p>
          <a:endParaRPr lang="zh-TW" altLang="en-US"/>
        </a:p>
      </dgm:t>
    </dgm:pt>
    <dgm:pt modelId="{E4059434-3DEC-4B2B-8C40-B19C97517403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政治、經濟、社會</a:t>
          </a:r>
        </a:p>
      </dgm:t>
    </dgm:pt>
    <dgm:pt modelId="{8DBFCEC5-D986-48AC-89A8-555F14E33FF1}" type="parTrans" cxnId="{F6A1C60A-C187-4C26-A5FA-892BE48A86D8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/>
        </a:p>
      </dgm:t>
    </dgm:pt>
    <dgm:pt modelId="{07FF243F-68E2-42D8-ABDB-B2A4D2B54D23}" type="sibTrans" cxnId="{F6A1C60A-C187-4C26-A5FA-892BE48A86D8}">
      <dgm:prSet/>
      <dgm:spPr/>
      <dgm:t>
        <a:bodyPr/>
        <a:lstStyle/>
        <a:p>
          <a:endParaRPr lang="zh-TW" altLang="en-US"/>
        </a:p>
      </dgm:t>
    </dgm:pt>
    <dgm:pt modelId="{23E89D49-1B9A-4E8C-BD12-B85AFF700615}" type="pres">
      <dgm:prSet presAssocID="{7D72880C-5D55-401A-AA69-59990B35A0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1E1383-F0FF-41FE-8B47-EDE9BB57DBCC}" type="pres">
      <dgm:prSet presAssocID="{356EFD15-F718-495E-B91A-2842BC29175E}" presName="hierRoot1" presStyleCnt="0">
        <dgm:presLayoutVars>
          <dgm:hierBranch val="init"/>
        </dgm:presLayoutVars>
      </dgm:prSet>
      <dgm:spPr/>
    </dgm:pt>
    <dgm:pt modelId="{8B33C20F-9344-4DBD-B6FF-51E4E68B44C1}" type="pres">
      <dgm:prSet presAssocID="{356EFD15-F718-495E-B91A-2842BC29175E}" presName="rootComposite1" presStyleCnt="0"/>
      <dgm:spPr/>
    </dgm:pt>
    <dgm:pt modelId="{905F818C-29B1-4477-B9A1-ABC53F504EAF}" type="pres">
      <dgm:prSet presAssocID="{356EFD15-F718-495E-B91A-2842BC29175E}" presName="rootText1" presStyleLbl="node0" presStyleIdx="0" presStyleCnt="1" custScaleX="66678" custScaleY="301439">
        <dgm:presLayoutVars>
          <dgm:chPref val="3"/>
        </dgm:presLayoutVars>
      </dgm:prSet>
      <dgm:spPr/>
    </dgm:pt>
    <dgm:pt modelId="{788469C0-8745-49B7-965A-2DB2E601E02A}" type="pres">
      <dgm:prSet presAssocID="{356EFD15-F718-495E-B91A-2842BC29175E}" presName="rootConnector1" presStyleLbl="node1" presStyleIdx="0" presStyleCnt="0"/>
      <dgm:spPr/>
    </dgm:pt>
    <dgm:pt modelId="{F70827BE-36B9-4DE5-AE0E-A544437ECAFB}" type="pres">
      <dgm:prSet presAssocID="{356EFD15-F718-495E-B91A-2842BC29175E}" presName="hierChild2" presStyleCnt="0"/>
      <dgm:spPr/>
    </dgm:pt>
    <dgm:pt modelId="{E35B8951-062F-465E-94AC-CE5FFFF5E9AB}" type="pres">
      <dgm:prSet presAssocID="{6D9E6DFF-7D15-429E-838E-55C0C0C5A10C}" presName="Name64" presStyleLbl="parChTrans1D2" presStyleIdx="0" presStyleCnt="7"/>
      <dgm:spPr/>
    </dgm:pt>
    <dgm:pt modelId="{483AC1B7-FDE1-4935-BF26-ACF7D21B76BA}" type="pres">
      <dgm:prSet presAssocID="{ACDB8485-E7B0-4E85-B866-52B1B1893568}" presName="hierRoot2" presStyleCnt="0">
        <dgm:presLayoutVars>
          <dgm:hierBranch val="init"/>
        </dgm:presLayoutVars>
      </dgm:prSet>
      <dgm:spPr/>
    </dgm:pt>
    <dgm:pt modelId="{F0619A4E-3F7B-4586-9998-5F21FC9BB3D4}" type="pres">
      <dgm:prSet presAssocID="{ACDB8485-E7B0-4E85-B866-52B1B1893568}" presName="rootComposite" presStyleCnt="0"/>
      <dgm:spPr/>
    </dgm:pt>
    <dgm:pt modelId="{9AE7C88D-C79F-4974-994C-EAE55A669294}" type="pres">
      <dgm:prSet presAssocID="{ACDB8485-E7B0-4E85-B866-52B1B1893568}" presName="rootText" presStyleLbl="node2" presStyleIdx="0" presStyleCnt="7" custScaleX="99908">
        <dgm:presLayoutVars>
          <dgm:chPref val="3"/>
        </dgm:presLayoutVars>
      </dgm:prSet>
      <dgm:spPr/>
    </dgm:pt>
    <dgm:pt modelId="{C145AE39-A118-4DBE-B0A0-025F30C9E2F0}" type="pres">
      <dgm:prSet presAssocID="{ACDB8485-E7B0-4E85-B866-52B1B1893568}" presName="rootConnector" presStyleLbl="node2" presStyleIdx="0" presStyleCnt="7"/>
      <dgm:spPr/>
    </dgm:pt>
    <dgm:pt modelId="{AE542A6E-7AAD-4D8E-A8F9-72EABC13F679}" type="pres">
      <dgm:prSet presAssocID="{ACDB8485-E7B0-4E85-B866-52B1B1893568}" presName="hierChild4" presStyleCnt="0"/>
      <dgm:spPr/>
    </dgm:pt>
    <dgm:pt modelId="{4A895FC4-396D-4AF4-82C3-D26ABCAF8328}" type="pres">
      <dgm:prSet presAssocID="{A0CD7252-68CE-432B-A7B0-A93914E2F662}" presName="Name64" presStyleLbl="parChTrans1D3" presStyleIdx="0" presStyleCnt="7"/>
      <dgm:spPr/>
    </dgm:pt>
    <dgm:pt modelId="{6770F5BD-38C6-4454-AEE6-F2825C6DA747}" type="pres">
      <dgm:prSet presAssocID="{DC09740F-0021-4910-9E02-A7F5BD463981}" presName="hierRoot2" presStyleCnt="0">
        <dgm:presLayoutVars>
          <dgm:hierBranch val="init"/>
        </dgm:presLayoutVars>
      </dgm:prSet>
      <dgm:spPr/>
    </dgm:pt>
    <dgm:pt modelId="{C2B2CCCE-991C-4E3F-B075-AEFFFED7C80B}" type="pres">
      <dgm:prSet presAssocID="{DC09740F-0021-4910-9E02-A7F5BD463981}" presName="rootComposite" presStyleCnt="0"/>
      <dgm:spPr/>
    </dgm:pt>
    <dgm:pt modelId="{6C24FF9C-43A7-43D2-A0B4-BEE36DF07B31}" type="pres">
      <dgm:prSet presAssocID="{DC09740F-0021-4910-9E02-A7F5BD463981}" presName="rootText" presStyleLbl="node3" presStyleIdx="0" presStyleCnt="7" custScaleX="354314">
        <dgm:presLayoutVars>
          <dgm:chPref val="3"/>
        </dgm:presLayoutVars>
      </dgm:prSet>
      <dgm:spPr/>
    </dgm:pt>
    <dgm:pt modelId="{0BF9379E-417E-4999-8AC5-5CD8405B3356}" type="pres">
      <dgm:prSet presAssocID="{DC09740F-0021-4910-9E02-A7F5BD463981}" presName="rootConnector" presStyleLbl="node3" presStyleIdx="0" presStyleCnt="7"/>
      <dgm:spPr/>
    </dgm:pt>
    <dgm:pt modelId="{6F455663-AC7A-414A-B60D-09DA1DD4FE75}" type="pres">
      <dgm:prSet presAssocID="{DC09740F-0021-4910-9E02-A7F5BD463981}" presName="hierChild4" presStyleCnt="0"/>
      <dgm:spPr/>
    </dgm:pt>
    <dgm:pt modelId="{FFF4CD51-3E4E-4159-A64D-B5918DB83719}" type="pres">
      <dgm:prSet presAssocID="{DC09740F-0021-4910-9E02-A7F5BD463981}" presName="hierChild5" presStyleCnt="0"/>
      <dgm:spPr/>
    </dgm:pt>
    <dgm:pt modelId="{A692ABA0-B87F-4BE9-AC41-DC70FA8C2971}" type="pres">
      <dgm:prSet presAssocID="{ACDB8485-E7B0-4E85-B866-52B1B1893568}" presName="hierChild5" presStyleCnt="0"/>
      <dgm:spPr/>
    </dgm:pt>
    <dgm:pt modelId="{6D17B06E-1C86-4E99-849D-44F7D9DE0AB8}" type="pres">
      <dgm:prSet presAssocID="{2DD4082F-F49B-45A1-843D-F68A9499E541}" presName="Name64" presStyleLbl="parChTrans1D2" presStyleIdx="1" presStyleCnt="7"/>
      <dgm:spPr/>
    </dgm:pt>
    <dgm:pt modelId="{3A7BB10B-B951-4DF8-A1DF-C64CA4F0FA24}" type="pres">
      <dgm:prSet presAssocID="{A5E8C2E4-FDF5-44FC-A46B-CAE814359503}" presName="hierRoot2" presStyleCnt="0">
        <dgm:presLayoutVars>
          <dgm:hierBranch val="init"/>
        </dgm:presLayoutVars>
      </dgm:prSet>
      <dgm:spPr/>
    </dgm:pt>
    <dgm:pt modelId="{ADB857C3-DD2B-4150-9D20-63DCCD597066}" type="pres">
      <dgm:prSet presAssocID="{A5E8C2E4-FDF5-44FC-A46B-CAE814359503}" presName="rootComposite" presStyleCnt="0"/>
      <dgm:spPr/>
    </dgm:pt>
    <dgm:pt modelId="{72526106-09A7-4485-AC97-BA91907A93D4}" type="pres">
      <dgm:prSet presAssocID="{A5E8C2E4-FDF5-44FC-A46B-CAE814359503}" presName="rootText" presStyleLbl="node2" presStyleIdx="1" presStyleCnt="7">
        <dgm:presLayoutVars>
          <dgm:chPref val="3"/>
        </dgm:presLayoutVars>
      </dgm:prSet>
      <dgm:spPr/>
    </dgm:pt>
    <dgm:pt modelId="{DF298C3A-2333-4546-B202-AB15C0CCAE27}" type="pres">
      <dgm:prSet presAssocID="{A5E8C2E4-FDF5-44FC-A46B-CAE814359503}" presName="rootConnector" presStyleLbl="node2" presStyleIdx="1" presStyleCnt="7"/>
      <dgm:spPr/>
    </dgm:pt>
    <dgm:pt modelId="{96E80D03-DEA2-4C3D-8DDE-46438CF7BB67}" type="pres">
      <dgm:prSet presAssocID="{A5E8C2E4-FDF5-44FC-A46B-CAE814359503}" presName="hierChild4" presStyleCnt="0"/>
      <dgm:spPr/>
    </dgm:pt>
    <dgm:pt modelId="{EC28EEDF-F6F2-45A8-A8FC-927959B1944F}" type="pres">
      <dgm:prSet presAssocID="{6D52A922-252F-4D6C-A749-5DE4D87930A2}" presName="Name64" presStyleLbl="parChTrans1D3" presStyleIdx="1" presStyleCnt="7"/>
      <dgm:spPr/>
    </dgm:pt>
    <dgm:pt modelId="{30A3164B-A173-4772-9C28-A1FA55F884E2}" type="pres">
      <dgm:prSet presAssocID="{604F5471-28BF-4AB7-A6C4-C9D6DD08C1EB}" presName="hierRoot2" presStyleCnt="0">
        <dgm:presLayoutVars>
          <dgm:hierBranch val="init"/>
        </dgm:presLayoutVars>
      </dgm:prSet>
      <dgm:spPr/>
    </dgm:pt>
    <dgm:pt modelId="{E1034E21-6552-4326-BF2A-2BD0F984589F}" type="pres">
      <dgm:prSet presAssocID="{604F5471-28BF-4AB7-A6C4-C9D6DD08C1EB}" presName="rootComposite" presStyleCnt="0"/>
      <dgm:spPr/>
    </dgm:pt>
    <dgm:pt modelId="{5D73E1DB-130C-4915-9038-CB81BA465CD1}" type="pres">
      <dgm:prSet presAssocID="{604F5471-28BF-4AB7-A6C4-C9D6DD08C1EB}" presName="rootText" presStyleLbl="node3" presStyleIdx="1" presStyleCnt="7" custScaleX="354314">
        <dgm:presLayoutVars>
          <dgm:chPref val="3"/>
        </dgm:presLayoutVars>
      </dgm:prSet>
      <dgm:spPr/>
    </dgm:pt>
    <dgm:pt modelId="{0CC31F99-3239-4CBB-AC56-9A69A34D0C68}" type="pres">
      <dgm:prSet presAssocID="{604F5471-28BF-4AB7-A6C4-C9D6DD08C1EB}" presName="rootConnector" presStyleLbl="node3" presStyleIdx="1" presStyleCnt="7"/>
      <dgm:spPr/>
    </dgm:pt>
    <dgm:pt modelId="{FF05BCCC-202F-44A9-92B2-59C6D96F41D0}" type="pres">
      <dgm:prSet presAssocID="{604F5471-28BF-4AB7-A6C4-C9D6DD08C1EB}" presName="hierChild4" presStyleCnt="0"/>
      <dgm:spPr/>
    </dgm:pt>
    <dgm:pt modelId="{52F1B11B-817E-4AF5-B7FA-C04EA2E5F1C6}" type="pres">
      <dgm:prSet presAssocID="{604F5471-28BF-4AB7-A6C4-C9D6DD08C1EB}" presName="hierChild5" presStyleCnt="0"/>
      <dgm:spPr/>
    </dgm:pt>
    <dgm:pt modelId="{86645A78-D965-4465-8303-AA0EC3B891E3}" type="pres">
      <dgm:prSet presAssocID="{A5E8C2E4-FDF5-44FC-A46B-CAE814359503}" presName="hierChild5" presStyleCnt="0"/>
      <dgm:spPr/>
    </dgm:pt>
    <dgm:pt modelId="{E2220751-CB1E-45CF-8DE0-7B996974F4AB}" type="pres">
      <dgm:prSet presAssocID="{D714E013-A954-4159-B496-175C0F9BDA8D}" presName="Name64" presStyleLbl="parChTrans1D2" presStyleIdx="2" presStyleCnt="7"/>
      <dgm:spPr/>
    </dgm:pt>
    <dgm:pt modelId="{5900B2EA-2222-4793-8FF5-C2BF978A1FA4}" type="pres">
      <dgm:prSet presAssocID="{FDD8F62E-6E90-45BA-8CF8-FF1DDE61EDA5}" presName="hierRoot2" presStyleCnt="0">
        <dgm:presLayoutVars>
          <dgm:hierBranch val="init"/>
        </dgm:presLayoutVars>
      </dgm:prSet>
      <dgm:spPr/>
    </dgm:pt>
    <dgm:pt modelId="{84E08A9D-B5C4-4136-B623-6E0797FA8B4B}" type="pres">
      <dgm:prSet presAssocID="{FDD8F62E-6E90-45BA-8CF8-FF1DDE61EDA5}" presName="rootComposite" presStyleCnt="0"/>
      <dgm:spPr/>
    </dgm:pt>
    <dgm:pt modelId="{7E55B311-7A55-4852-9F56-AE9B2209DA87}" type="pres">
      <dgm:prSet presAssocID="{FDD8F62E-6E90-45BA-8CF8-FF1DDE61EDA5}" presName="rootText" presStyleLbl="node2" presStyleIdx="2" presStyleCnt="7">
        <dgm:presLayoutVars>
          <dgm:chPref val="3"/>
        </dgm:presLayoutVars>
      </dgm:prSet>
      <dgm:spPr/>
    </dgm:pt>
    <dgm:pt modelId="{5225D3B0-8D51-435C-92C8-F6A46FE7B6DE}" type="pres">
      <dgm:prSet presAssocID="{FDD8F62E-6E90-45BA-8CF8-FF1DDE61EDA5}" presName="rootConnector" presStyleLbl="node2" presStyleIdx="2" presStyleCnt="7"/>
      <dgm:spPr/>
    </dgm:pt>
    <dgm:pt modelId="{F3E44154-AAFF-44A3-A721-5080AE760280}" type="pres">
      <dgm:prSet presAssocID="{FDD8F62E-6E90-45BA-8CF8-FF1DDE61EDA5}" presName="hierChild4" presStyleCnt="0"/>
      <dgm:spPr/>
    </dgm:pt>
    <dgm:pt modelId="{1025D75F-E198-4E84-AA58-C4045E756F9E}" type="pres">
      <dgm:prSet presAssocID="{253B21E5-EF70-4BF5-A98B-028174810135}" presName="Name64" presStyleLbl="parChTrans1D3" presStyleIdx="2" presStyleCnt="7"/>
      <dgm:spPr/>
    </dgm:pt>
    <dgm:pt modelId="{1204F50B-AE9A-4E08-9FAF-759AD78C7487}" type="pres">
      <dgm:prSet presAssocID="{DBA780C0-4099-47C9-9F51-DB4D4B3DB2AC}" presName="hierRoot2" presStyleCnt="0">
        <dgm:presLayoutVars>
          <dgm:hierBranch val="init"/>
        </dgm:presLayoutVars>
      </dgm:prSet>
      <dgm:spPr/>
    </dgm:pt>
    <dgm:pt modelId="{312BA164-DD5E-41FD-86C7-AFAFD6D6E4AC}" type="pres">
      <dgm:prSet presAssocID="{DBA780C0-4099-47C9-9F51-DB4D4B3DB2AC}" presName="rootComposite" presStyleCnt="0"/>
      <dgm:spPr/>
    </dgm:pt>
    <dgm:pt modelId="{8CB59F00-66B1-4746-8DD1-747101946229}" type="pres">
      <dgm:prSet presAssocID="{DBA780C0-4099-47C9-9F51-DB4D4B3DB2AC}" presName="rootText" presStyleLbl="node3" presStyleIdx="2" presStyleCnt="7" custScaleX="354314">
        <dgm:presLayoutVars>
          <dgm:chPref val="3"/>
        </dgm:presLayoutVars>
      </dgm:prSet>
      <dgm:spPr/>
    </dgm:pt>
    <dgm:pt modelId="{90115FD3-7E5D-426A-8B26-CEA74530567B}" type="pres">
      <dgm:prSet presAssocID="{DBA780C0-4099-47C9-9F51-DB4D4B3DB2AC}" presName="rootConnector" presStyleLbl="node3" presStyleIdx="2" presStyleCnt="7"/>
      <dgm:spPr/>
    </dgm:pt>
    <dgm:pt modelId="{AFA5B059-10AF-470E-B005-824C4E592D90}" type="pres">
      <dgm:prSet presAssocID="{DBA780C0-4099-47C9-9F51-DB4D4B3DB2AC}" presName="hierChild4" presStyleCnt="0"/>
      <dgm:spPr/>
    </dgm:pt>
    <dgm:pt modelId="{2B91F3F0-C244-437B-BC4D-0DE7E074DA72}" type="pres">
      <dgm:prSet presAssocID="{DBA780C0-4099-47C9-9F51-DB4D4B3DB2AC}" presName="hierChild5" presStyleCnt="0"/>
      <dgm:spPr/>
    </dgm:pt>
    <dgm:pt modelId="{9D11DC76-FEDE-41CF-A046-6842D7865C54}" type="pres">
      <dgm:prSet presAssocID="{FDD8F62E-6E90-45BA-8CF8-FF1DDE61EDA5}" presName="hierChild5" presStyleCnt="0"/>
      <dgm:spPr/>
    </dgm:pt>
    <dgm:pt modelId="{540794E0-674E-4B21-982B-D006FFD97E6B}" type="pres">
      <dgm:prSet presAssocID="{9758F4F6-650E-45FF-BA5C-C547F2A63269}" presName="Name64" presStyleLbl="parChTrans1D2" presStyleIdx="3" presStyleCnt="7"/>
      <dgm:spPr/>
    </dgm:pt>
    <dgm:pt modelId="{4022ED24-7FA7-4445-B82D-7CA550CACDE4}" type="pres">
      <dgm:prSet presAssocID="{050B0A83-554F-47DE-8A93-EAE63AFA9A73}" presName="hierRoot2" presStyleCnt="0">
        <dgm:presLayoutVars>
          <dgm:hierBranch val="init"/>
        </dgm:presLayoutVars>
      </dgm:prSet>
      <dgm:spPr/>
    </dgm:pt>
    <dgm:pt modelId="{EC90AE92-B2B1-410B-B553-43FAEEBD3656}" type="pres">
      <dgm:prSet presAssocID="{050B0A83-554F-47DE-8A93-EAE63AFA9A73}" presName="rootComposite" presStyleCnt="0"/>
      <dgm:spPr/>
    </dgm:pt>
    <dgm:pt modelId="{27756A78-AB2E-45E8-9D26-43A6244DEBA8}" type="pres">
      <dgm:prSet presAssocID="{050B0A83-554F-47DE-8A93-EAE63AFA9A73}" presName="rootText" presStyleLbl="node2" presStyleIdx="3" presStyleCnt="7">
        <dgm:presLayoutVars>
          <dgm:chPref val="3"/>
        </dgm:presLayoutVars>
      </dgm:prSet>
      <dgm:spPr/>
    </dgm:pt>
    <dgm:pt modelId="{43F42A2C-AFC1-4B85-8C1A-3A547E403E39}" type="pres">
      <dgm:prSet presAssocID="{050B0A83-554F-47DE-8A93-EAE63AFA9A73}" presName="rootConnector" presStyleLbl="node2" presStyleIdx="3" presStyleCnt="7"/>
      <dgm:spPr/>
    </dgm:pt>
    <dgm:pt modelId="{FC24919E-E3A9-49F1-AEC1-3E219FA4A1D4}" type="pres">
      <dgm:prSet presAssocID="{050B0A83-554F-47DE-8A93-EAE63AFA9A73}" presName="hierChild4" presStyleCnt="0"/>
      <dgm:spPr/>
    </dgm:pt>
    <dgm:pt modelId="{C96CE49F-5548-4A0E-89A4-CE98BFC5F139}" type="pres">
      <dgm:prSet presAssocID="{8DBFCEC5-D986-48AC-89A8-555F14E33FF1}" presName="Name64" presStyleLbl="parChTrans1D3" presStyleIdx="3" presStyleCnt="7"/>
      <dgm:spPr/>
    </dgm:pt>
    <dgm:pt modelId="{E1A107E1-6B44-4009-B0F6-6BBA086BEB36}" type="pres">
      <dgm:prSet presAssocID="{E4059434-3DEC-4B2B-8C40-B19C97517403}" presName="hierRoot2" presStyleCnt="0">
        <dgm:presLayoutVars>
          <dgm:hierBranch val="init"/>
        </dgm:presLayoutVars>
      </dgm:prSet>
      <dgm:spPr/>
    </dgm:pt>
    <dgm:pt modelId="{C0D2F01E-2B0A-4A77-B417-73D603410F12}" type="pres">
      <dgm:prSet presAssocID="{E4059434-3DEC-4B2B-8C40-B19C97517403}" presName="rootComposite" presStyleCnt="0"/>
      <dgm:spPr/>
    </dgm:pt>
    <dgm:pt modelId="{AA66389E-499E-417D-8259-513398BD3190}" type="pres">
      <dgm:prSet presAssocID="{E4059434-3DEC-4B2B-8C40-B19C97517403}" presName="rootText" presStyleLbl="node3" presStyleIdx="3" presStyleCnt="7" custScaleX="354314">
        <dgm:presLayoutVars>
          <dgm:chPref val="3"/>
        </dgm:presLayoutVars>
      </dgm:prSet>
      <dgm:spPr/>
    </dgm:pt>
    <dgm:pt modelId="{13ED96DC-0052-4261-929E-428E0E83D4DE}" type="pres">
      <dgm:prSet presAssocID="{E4059434-3DEC-4B2B-8C40-B19C97517403}" presName="rootConnector" presStyleLbl="node3" presStyleIdx="3" presStyleCnt="7"/>
      <dgm:spPr/>
    </dgm:pt>
    <dgm:pt modelId="{D6848601-A228-43E3-BD23-C174185E4C42}" type="pres">
      <dgm:prSet presAssocID="{E4059434-3DEC-4B2B-8C40-B19C97517403}" presName="hierChild4" presStyleCnt="0"/>
      <dgm:spPr/>
    </dgm:pt>
    <dgm:pt modelId="{DE3DDEEF-BC27-41DA-8B65-F36205B5510C}" type="pres">
      <dgm:prSet presAssocID="{E4059434-3DEC-4B2B-8C40-B19C97517403}" presName="hierChild5" presStyleCnt="0"/>
      <dgm:spPr/>
    </dgm:pt>
    <dgm:pt modelId="{41697B27-6BB8-464F-8F23-4C0E85F66601}" type="pres">
      <dgm:prSet presAssocID="{050B0A83-554F-47DE-8A93-EAE63AFA9A73}" presName="hierChild5" presStyleCnt="0"/>
      <dgm:spPr/>
    </dgm:pt>
    <dgm:pt modelId="{F40D5024-B20D-42D2-96B6-525D56EE2A75}" type="pres">
      <dgm:prSet presAssocID="{A57BD68A-F49E-4C8B-B1FA-C63B9D34EDC0}" presName="Name64" presStyleLbl="parChTrans1D2" presStyleIdx="4" presStyleCnt="7"/>
      <dgm:spPr/>
    </dgm:pt>
    <dgm:pt modelId="{929885CC-F5DC-422D-9A64-116C0A8BC845}" type="pres">
      <dgm:prSet presAssocID="{552C6F12-5A47-4AED-9B91-84FE7368E7C2}" presName="hierRoot2" presStyleCnt="0">
        <dgm:presLayoutVars>
          <dgm:hierBranch val="init"/>
        </dgm:presLayoutVars>
      </dgm:prSet>
      <dgm:spPr/>
    </dgm:pt>
    <dgm:pt modelId="{E0D90D48-7CD0-4DCC-8265-FE2B4FA80DF8}" type="pres">
      <dgm:prSet presAssocID="{552C6F12-5A47-4AED-9B91-84FE7368E7C2}" presName="rootComposite" presStyleCnt="0"/>
      <dgm:spPr/>
    </dgm:pt>
    <dgm:pt modelId="{F65C0A28-8AE2-4AB8-AE87-BFB0EF2261C0}" type="pres">
      <dgm:prSet presAssocID="{552C6F12-5A47-4AED-9B91-84FE7368E7C2}" presName="rootText" presStyleLbl="node2" presStyleIdx="4" presStyleCnt="7">
        <dgm:presLayoutVars>
          <dgm:chPref val="3"/>
        </dgm:presLayoutVars>
      </dgm:prSet>
      <dgm:spPr/>
    </dgm:pt>
    <dgm:pt modelId="{1D97728B-ACC9-4504-916E-9ADD5AD7F38D}" type="pres">
      <dgm:prSet presAssocID="{552C6F12-5A47-4AED-9B91-84FE7368E7C2}" presName="rootConnector" presStyleLbl="node2" presStyleIdx="4" presStyleCnt="7"/>
      <dgm:spPr/>
    </dgm:pt>
    <dgm:pt modelId="{0DAF6E3D-9DFE-4E18-9083-35C1F658E2E5}" type="pres">
      <dgm:prSet presAssocID="{552C6F12-5A47-4AED-9B91-84FE7368E7C2}" presName="hierChild4" presStyleCnt="0"/>
      <dgm:spPr/>
    </dgm:pt>
    <dgm:pt modelId="{37F9643E-550A-46EF-9778-BE78E4FEB802}" type="pres">
      <dgm:prSet presAssocID="{EC6DF7D4-A804-4E3C-B813-AEADE520BCF9}" presName="Name64" presStyleLbl="parChTrans1D3" presStyleIdx="4" presStyleCnt="7"/>
      <dgm:spPr/>
    </dgm:pt>
    <dgm:pt modelId="{7BF688B1-381B-4882-B1ED-D08C6732DB02}" type="pres">
      <dgm:prSet presAssocID="{719B09A2-EC8E-4839-BEFB-F77E69750DA9}" presName="hierRoot2" presStyleCnt="0">
        <dgm:presLayoutVars>
          <dgm:hierBranch val="init"/>
        </dgm:presLayoutVars>
      </dgm:prSet>
      <dgm:spPr/>
    </dgm:pt>
    <dgm:pt modelId="{99C5109E-4CAF-421B-A9FC-75B751CB5DD2}" type="pres">
      <dgm:prSet presAssocID="{719B09A2-EC8E-4839-BEFB-F77E69750DA9}" presName="rootComposite" presStyleCnt="0"/>
      <dgm:spPr/>
    </dgm:pt>
    <dgm:pt modelId="{B90A0416-E7CF-48F7-88A6-43AAA0D5AC73}" type="pres">
      <dgm:prSet presAssocID="{719B09A2-EC8E-4839-BEFB-F77E69750DA9}" presName="rootText" presStyleLbl="node3" presStyleIdx="4" presStyleCnt="7" custScaleX="354314">
        <dgm:presLayoutVars>
          <dgm:chPref val="3"/>
        </dgm:presLayoutVars>
      </dgm:prSet>
      <dgm:spPr/>
    </dgm:pt>
    <dgm:pt modelId="{465FC7CB-54F2-49CF-A27A-01BEE109CD1F}" type="pres">
      <dgm:prSet presAssocID="{719B09A2-EC8E-4839-BEFB-F77E69750DA9}" presName="rootConnector" presStyleLbl="node3" presStyleIdx="4" presStyleCnt="7"/>
      <dgm:spPr/>
    </dgm:pt>
    <dgm:pt modelId="{081A4EEE-29DA-486A-8132-0DDF4B6AE515}" type="pres">
      <dgm:prSet presAssocID="{719B09A2-EC8E-4839-BEFB-F77E69750DA9}" presName="hierChild4" presStyleCnt="0"/>
      <dgm:spPr/>
    </dgm:pt>
    <dgm:pt modelId="{6E48A1DC-6E1A-41A9-BCFD-CCDDB75C45D4}" type="pres">
      <dgm:prSet presAssocID="{719B09A2-EC8E-4839-BEFB-F77E69750DA9}" presName="hierChild5" presStyleCnt="0"/>
      <dgm:spPr/>
    </dgm:pt>
    <dgm:pt modelId="{E6FE3D50-8C37-4114-B9B5-E3B745DFE1C4}" type="pres">
      <dgm:prSet presAssocID="{552C6F12-5A47-4AED-9B91-84FE7368E7C2}" presName="hierChild5" presStyleCnt="0"/>
      <dgm:spPr/>
    </dgm:pt>
    <dgm:pt modelId="{CFAF869F-BD48-4F77-A868-64B9CE3051CC}" type="pres">
      <dgm:prSet presAssocID="{A7010717-2AC8-45E9-815B-305F8A89C3C7}" presName="Name64" presStyleLbl="parChTrans1D2" presStyleIdx="5" presStyleCnt="7"/>
      <dgm:spPr/>
    </dgm:pt>
    <dgm:pt modelId="{8F658490-B1DB-47B6-AE25-5257CE981056}" type="pres">
      <dgm:prSet presAssocID="{8B6EC951-2726-47AC-8633-9C4AFADE0F9E}" presName="hierRoot2" presStyleCnt="0">
        <dgm:presLayoutVars>
          <dgm:hierBranch val="init"/>
        </dgm:presLayoutVars>
      </dgm:prSet>
      <dgm:spPr/>
    </dgm:pt>
    <dgm:pt modelId="{FA96FCE7-2499-4B81-996E-A96E3B07D982}" type="pres">
      <dgm:prSet presAssocID="{8B6EC951-2726-47AC-8633-9C4AFADE0F9E}" presName="rootComposite" presStyleCnt="0"/>
      <dgm:spPr/>
    </dgm:pt>
    <dgm:pt modelId="{CED8B562-CBAA-47FF-BBBC-B8E3F4C25CF0}" type="pres">
      <dgm:prSet presAssocID="{8B6EC951-2726-47AC-8633-9C4AFADE0F9E}" presName="rootText" presStyleLbl="node2" presStyleIdx="5" presStyleCnt="7" custScaleX="99908">
        <dgm:presLayoutVars>
          <dgm:chPref val="3"/>
        </dgm:presLayoutVars>
      </dgm:prSet>
      <dgm:spPr/>
    </dgm:pt>
    <dgm:pt modelId="{2AC17A7E-7D6D-4B65-8D96-D8B25B9BFB6E}" type="pres">
      <dgm:prSet presAssocID="{8B6EC951-2726-47AC-8633-9C4AFADE0F9E}" presName="rootConnector" presStyleLbl="node2" presStyleIdx="5" presStyleCnt="7"/>
      <dgm:spPr/>
    </dgm:pt>
    <dgm:pt modelId="{B9D0C9F8-6B67-48BB-9209-5B02A9F7A31D}" type="pres">
      <dgm:prSet presAssocID="{8B6EC951-2726-47AC-8633-9C4AFADE0F9E}" presName="hierChild4" presStyleCnt="0"/>
      <dgm:spPr/>
    </dgm:pt>
    <dgm:pt modelId="{28375290-7060-4709-ADAE-5791839AA66B}" type="pres">
      <dgm:prSet presAssocID="{78733F38-97DF-4AEA-8E0B-2D7F9E5D953C}" presName="Name64" presStyleLbl="parChTrans1D3" presStyleIdx="5" presStyleCnt="7"/>
      <dgm:spPr/>
    </dgm:pt>
    <dgm:pt modelId="{8210C364-F773-4B97-A326-68EDF210B228}" type="pres">
      <dgm:prSet presAssocID="{B185AD93-F4D5-46E2-ADEB-77EF157DDFEC}" presName="hierRoot2" presStyleCnt="0">
        <dgm:presLayoutVars>
          <dgm:hierBranch val="init"/>
        </dgm:presLayoutVars>
      </dgm:prSet>
      <dgm:spPr/>
    </dgm:pt>
    <dgm:pt modelId="{02670501-2A79-41F2-A1D0-6DFE52E7DA70}" type="pres">
      <dgm:prSet presAssocID="{B185AD93-F4D5-46E2-ADEB-77EF157DDFEC}" presName="rootComposite" presStyleCnt="0"/>
      <dgm:spPr/>
    </dgm:pt>
    <dgm:pt modelId="{E32C2638-66FF-4A1E-BAE8-9A642CFBE604}" type="pres">
      <dgm:prSet presAssocID="{B185AD93-F4D5-46E2-ADEB-77EF157DDFEC}" presName="rootText" presStyleLbl="node3" presStyleIdx="5" presStyleCnt="7" custScaleX="354314">
        <dgm:presLayoutVars>
          <dgm:chPref val="3"/>
        </dgm:presLayoutVars>
      </dgm:prSet>
      <dgm:spPr/>
    </dgm:pt>
    <dgm:pt modelId="{CDFB3FD2-B16B-44F0-B2B1-13D18EBCCF21}" type="pres">
      <dgm:prSet presAssocID="{B185AD93-F4D5-46E2-ADEB-77EF157DDFEC}" presName="rootConnector" presStyleLbl="node3" presStyleIdx="5" presStyleCnt="7"/>
      <dgm:spPr/>
    </dgm:pt>
    <dgm:pt modelId="{420B25E0-82F6-4F9B-801E-822876603A06}" type="pres">
      <dgm:prSet presAssocID="{B185AD93-F4D5-46E2-ADEB-77EF157DDFEC}" presName="hierChild4" presStyleCnt="0"/>
      <dgm:spPr/>
    </dgm:pt>
    <dgm:pt modelId="{E3E94D85-9DAF-4300-A0C3-B10F22F7888F}" type="pres">
      <dgm:prSet presAssocID="{B185AD93-F4D5-46E2-ADEB-77EF157DDFEC}" presName="hierChild5" presStyleCnt="0"/>
      <dgm:spPr/>
    </dgm:pt>
    <dgm:pt modelId="{CABD7CB3-17FF-486B-B6F3-252A52CC4702}" type="pres">
      <dgm:prSet presAssocID="{8B6EC951-2726-47AC-8633-9C4AFADE0F9E}" presName="hierChild5" presStyleCnt="0"/>
      <dgm:spPr/>
    </dgm:pt>
    <dgm:pt modelId="{884C3B72-658E-4628-BAD0-BEF13C933A76}" type="pres">
      <dgm:prSet presAssocID="{B9D04925-1C13-45A9-8237-DE8FCA4E9798}" presName="Name64" presStyleLbl="parChTrans1D2" presStyleIdx="6" presStyleCnt="7"/>
      <dgm:spPr/>
    </dgm:pt>
    <dgm:pt modelId="{EAB56E9F-E611-4966-911C-4DA28825A734}" type="pres">
      <dgm:prSet presAssocID="{F164B1F3-E7A4-4415-99FF-1027CDF372E7}" presName="hierRoot2" presStyleCnt="0">
        <dgm:presLayoutVars>
          <dgm:hierBranch val="init"/>
        </dgm:presLayoutVars>
      </dgm:prSet>
      <dgm:spPr/>
    </dgm:pt>
    <dgm:pt modelId="{569A2EF9-D8C6-42A3-A637-3BFB61106767}" type="pres">
      <dgm:prSet presAssocID="{F164B1F3-E7A4-4415-99FF-1027CDF372E7}" presName="rootComposite" presStyleCnt="0"/>
      <dgm:spPr/>
    </dgm:pt>
    <dgm:pt modelId="{A818445E-877F-43C1-A0B2-472B823F1848}" type="pres">
      <dgm:prSet presAssocID="{F164B1F3-E7A4-4415-99FF-1027CDF372E7}" presName="rootText" presStyleLbl="node2" presStyleIdx="6" presStyleCnt="7" custScaleX="101806" custScaleY="102228">
        <dgm:presLayoutVars>
          <dgm:chPref val="3"/>
        </dgm:presLayoutVars>
      </dgm:prSet>
      <dgm:spPr/>
    </dgm:pt>
    <dgm:pt modelId="{F90C3E5E-AF01-4C9B-A999-CD2856CAF251}" type="pres">
      <dgm:prSet presAssocID="{F164B1F3-E7A4-4415-99FF-1027CDF372E7}" presName="rootConnector" presStyleLbl="node2" presStyleIdx="6" presStyleCnt="7"/>
      <dgm:spPr/>
    </dgm:pt>
    <dgm:pt modelId="{36E320E1-CB75-4A36-A9E2-9B3BDC67B409}" type="pres">
      <dgm:prSet presAssocID="{F164B1F3-E7A4-4415-99FF-1027CDF372E7}" presName="hierChild4" presStyleCnt="0"/>
      <dgm:spPr/>
    </dgm:pt>
    <dgm:pt modelId="{1EAD8251-A38F-4D67-A9DC-23165112ACE4}" type="pres">
      <dgm:prSet presAssocID="{1E6E3D22-6C68-4404-90FD-612E3B2EDD0B}" presName="Name64" presStyleLbl="parChTrans1D3" presStyleIdx="6" presStyleCnt="7"/>
      <dgm:spPr/>
    </dgm:pt>
    <dgm:pt modelId="{62985650-AB62-4FB2-85CD-5AD42632800D}" type="pres">
      <dgm:prSet presAssocID="{4AD5DAD0-DAF7-4905-A048-E8B4FF5976C2}" presName="hierRoot2" presStyleCnt="0">
        <dgm:presLayoutVars>
          <dgm:hierBranch val="init"/>
        </dgm:presLayoutVars>
      </dgm:prSet>
      <dgm:spPr/>
    </dgm:pt>
    <dgm:pt modelId="{47619CCB-FF1A-466E-B580-044FD7477C87}" type="pres">
      <dgm:prSet presAssocID="{4AD5DAD0-DAF7-4905-A048-E8B4FF5976C2}" presName="rootComposite" presStyleCnt="0"/>
      <dgm:spPr/>
    </dgm:pt>
    <dgm:pt modelId="{0F5A3A3A-13B0-4440-B8A2-1925D126F36C}" type="pres">
      <dgm:prSet presAssocID="{4AD5DAD0-DAF7-4905-A048-E8B4FF5976C2}" presName="rootText" presStyleLbl="node3" presStyleIdx="6" presStyleCnt="7" custScaleX="351281">
        <dgm:presLayoutVars>
          <dgm:chPref val="3"/>
        </dgm:presLayoutVars>
      </dgm:prSet>
      <dgm:spPr/>
    </dgm:pt>
    <dgm:pt modelId="{058ECDF3-3376-4967-AAC8-28B754B99778}" type="pres">
      <dgm:prSet presAssocID="{4AD5DAD0-DAF7-4905-A048-E8B4FF5976C2}" presName="rootConnector" presStyleLbl="node3" presStyleIdx="6" presStyleCnt="7"/>
      <dgm:spPr/>
    </dgm:pt>
    <dgm:pt modelId="{6D6421FC-79E0-419E-AE42-724AF44FCBEE}" type="pres">
      <dgm:prSet presAssocID="{4AD5DAD0-DAF7-4905-A048-E8B4FF5976C2}" presName="hierChild4" presStyleCnt="0"/>
      <dgm:spPr/>
    </dgm:pt>
    <dgm:pt modelId="{BE911528-E741-4615-8207-D3CA8518981C}" type="pres">
      <dgm:prSet presAssocID="{4AD5DAD0-DAF7-4905-A048-E8B4FF5976C2}" presName="hierChild5" presStyleCnt="0"/>
      <dgm:spPr/>
    </dgm:pt>
    <dgm:pt modelId="{30BE4344-A900-4674-AA0A-915590E22FED}" type="pres">
      <dgm:prSet presAssocID="{F164B1F3-E7A4-4415-99FF-1027CDF372E7}" presName="hierChild5" presStyleCnt="0"/>
      <dgm:spPr/>
    </dgm:pt>
    <dgm:pt modelId="{FABAA5CD-35CF-4C4B-9F01-57A6280A957E}" type="pres">
      <dgm:prSet presAssocID="{356EFD15-F718-495E-B91A-2842BC29175E}" presName="hierChild3" presStyleCnt="0"/>
      <dgm:spPr/>
    </dgm:pt>
  </dgm:ptLst>
  <dgm:cxnLst>
    <dgm:cxn modelId="{13A48301-44E7-4039-88DB-1B67B8C006E5}" srcId="{A5E8C2E4-FDF5-44FC-A46B-CAE814359503}" destId="{604F5471-28BF-4AB7-A6C4-C9D6DD08C1EB}" srcOrd="0" destOrd="0" parTransId="{6D52A922-252F-4D6C-A749-5DE4D87930A2}" sibTransId="{C0AEAD82-588D-4DD2-9C01-DC0070EBD215}"/>
    <dgm:cxn modelId="{B3CCDD04-4933-46F2-97A4-1B42B74996CA}" type="presOf" srcId="{B185AD93-F4D5-46E2-ADEB-77EF157DDFEC}" destId="{CDFB3FD2-B16B-44F0-B2B1-13D18EBCCF21}" srcOrd="1" destOrd="0" presId="urn:microsoft.com/office/officeart/2009/3/layout/HorizontalOrganizationChart"/>
    <dgm:cxn modelId="{3141FE06-311B-4FBA-B694-12B5053CEC84}" srcId="{356EFD15-F718-495E-B91A-2842BC29175E}" destId="{050B0A83-554F-47DE-8A93-EAE63AFA9A73}" srcOrd="3" destOrd="0" parTransId="{9758F4F6-650E-45FF-BA5C-C547F2A63269}" sibTransId="{00F8AABA-0748-443A-9761-855038E3D586}"/>
    <dgm:cxn modelId="{4A383E09-E855-483C-81DD-487BC98898EA}" srcId="{356EFD15-F718-495E-B91A-2842BC29175E}" destId="{F164B1F3-E7A4-4415-99FF-1027CDF372E7}" srcOrd="6" destOrd="0" parTransId="{B9D04925-1C13-45A9-8237-DE8FCA4E9798}" sibTransId="{3D3474B3-8273-4C3E-9542-6A173D6FE655}"/>
    <dgm:cxn modelId="{F6A1C60A-C187-4C26-A5FA-892BE48A86D8}" srcId="{050B0A83-554F-47DE-8A93-EAE63AFA9A73}" destId="{E4059434-3DEC-4B2B-8C40-B19C97517403}" srcOrd="0" destOrd="0" parTransId="{8DBFCEC5-D986-48AC-89A8-555F14E33FF1}" sibTransId="{07FF243F-68E2-42D8-ABDB-B2A4D2B54D23}"/>
    <dgm:cxn modelId="{9654880D-D087-4BF4-AF6B-00DAC4BA709E}" type="presOf" srcId="{6D9E6DFF-7D15-429E-838E-55C0C0C5A10C}" destId="{E35B8951-062F-465E-94AC-CE5FFFF5E9AB}" srcOrd="0" destOrd="0" presId="urn:microsoft.com/office/officeart/2009/3/layout/HorizontalOrganizationChart"/>
    <dgm:cxn modelId="{21DDC10E-6458-480C-A77A-9DE7808F4FA9}" srcId="{552C6F12-5A47-4AED-9B91-84FE7368E7C2}" destId="{719B09A2-EC8E-4839-BEFB-F77E69750DA9}" srcOrd="0" destOrd="0" parTransId="{EC6DF7D4-A804-4E3C-B813-AEADE520BCF9}" sibTransId="{5BE46B7B-A2DB-4F4F-94E4-D7869F0102EF}"/>
    <dgm:cxn modelId="{7BDEF213-000B-45A1-B746-969E60E5EB21}" type="presOf" srcId="{719B09A2-EC8E-4839-BEFB-F77E69750DA9}" destId="{465FC7CB-54F2-49CF-A27A-01BEE109CD1F}" srcOrd="1" destOrd="0" presId="urn:microsoft.com/office/officeart/2009/3/layout/HorizontalOrganizationChart"/>
    <dgm:cxn modelId="{CE93CE17-2A6C-476D-A842-0592BB74F42A}" type="presOf" srcId="{552C6F12-5A47-4AED-9B91-84FE7368E7C2}" destId="{1D97728B-ACC9-4504-916E-9ADD5AD7F38D}" srcOrd="1" destOrd="0" presId="urn:microsoft.com/office/officeart/2009/3/layout/HorizontalOrganizationChart"/>
    <dgm:cxn modelId="{C0AB031A-18EC-4CC2-842D-0D8207B5CDF9}" type="presOf" srcId="{E4059434-3DEC-4B2B-8C40-B19C97517403}" destId="{13ED96DC-0052-4261-929E-428E0E83D4DE}" srcOrd="1" destOrd="0" presId="urn:microsoft.com/office/officeart/2009/3/layout/HorizontalOrganizationChart"/>
    <dgm:cxn modelId="{410A5924-AC49-423F-A5FC-37A661A0EEED}" type="presOf" srcId="{7D72880C-5D55-401A-AA69-59990B35A050}" destId="{23E89D49-1B9A-4E8C-BD12-B85AFF700615}" srcOrd="0" destOrd="0" presId="urn:microsoft.com/office/officeart/2009/3/layout/HorizontalOrganizationChart"/>
    <dgm:cxn modelId="{379ADC24-2279-4688-8E69-B1EC1EE10837}" type="presOf" srcId="{E4059434-3DEC-4B2B-8C40-B19C97517403}" destId="{AA66389E-499E-417D-8259-513398BD3190}" srcOrd="0" destOrd="0" presId="urn:microsoft.com/office/officeart/2009/3/layout/HorizontalOrganizationChart"/>
    <dgm:cxn modelId="{61D90B26-B6D0-4AAA-9EC2-8DFEB6731CF8}" type="presOf" srcId="{F164B1F3-E7A4-4415-99FF-1027CDF372E7}" destId="{F90C3E5E-AF01-4C9B-A999-CD2856CAF251}" srcOrd="1" destOrd="0" presId="urn:microsoft.com/office/officeart/2009/3/layout/HorizontalOrganizationChart"/>
    <dgm:cxn modelId="{022F382E-8E06-43E4-A2D9-8157E08F5CC3}" type="presOf" srcId="{4AD5DAD0-DAF7-4905-A048-E8B4FF5976C2}" destId="{058ECDF3-3376-4967-AAC8-28B754B99778}" srcOrd="1" destOrd="0" presId="urn:microsoft.com/office/officeart/2009/3/layout/HorizontalOrganizationChart"/>
    <dgm:cxn modelId="{93F12B2F-8C98-4D13-8634-72E175686879}" type="presOf" srcId="{ACDB8485-E7B0-4E85-B866-52B1B1893568}" destId="{C145AE39-A118-4DBE-B0A0-025F30C9E2F0}" srcOrd="1" destOrd="0" presId="urn:microsoft.com/office/officeart/2009/3/layout/HorizontalOrganizationChart"/>
    <dgm:cxn modelId="{B4E8E539-1327-4402-B106-22A224ADC394}" type="presOf" srcId="{B185AD93-F4D5-46E2-ADEB-77EF157DDFEC}" destId="{E32C2638-66FF-4A1E-BAE8-9A642CFBE604}" srcOrd="0" destOrd="0" presId="urn:microsoft.com/office/officeart/2009/3/layout/HorizontalOrganizationChart"/>
    <dgm:cxn modelId="{5CC69C40-75D7-4466-8BAD-71B36E6ADD77}" type="presOf" srcId="{DC09740F-0021-4910-9E02-A7F5BD463981}" destId="{6C24FF9C-43A7-43D2-A0B4-BEE36DF07B31}" srcOrd="0" destOrd="0" presId="urn:microsoft.com/office/officeart/2009/3/layout/HorizontalOrganizationChart"/>
    <dgm:cxn modelId="{90FFF240-855F-4621-A8C5-677280D12DEA}" type="presOf" srcId="{719B09A2-EC8E-4839-BEFB-F77E69750DA9}" destId="{B90A0416-E7CF-48F7-88A6-43AAA0D5AC73}" srcOrd="0" destOrd="0" presId="urn:microsoft.com/office/officeart/2009/3/layout/HorizontalOrganizationChart"/>
    <dgm:cxn modelId="{59C66361-0D9D-4D1F-9B7C-9FFC5AA275B4}" srcId="{356EFD15-F718-495E-B91A-2842BC29175E}" destId="{ACDB8485-E7B0-4E85-B866-52B1B1893568}" srcOrd="0" destOrd="0" parTransId="{6D9E6DFF-7D15-429E-838E-55C0C0C5A10C}" sibTransId="{30C470DD-0E65-4EF4-A139-167C6A38CFE5}"/>
    <dgm:cxn modelId="{C23CCF41-F0A7-453E-A93E-23747D181B6B}" type="presOf" srcId="{8B6EC951-2726-47AC-8633-9C4AFADE0F9E}" destId="{2AC17A7E-7D6D-4B65-8D96-D8B25B9BFB6E}" srcOrd="1" destOrd="0" presId="urn:microsoft.com/office/officeart/2009/3/layout/HorizontalOrganizationChart"/>
    <dgm:cxn modelId="{461DED61-CDC5-43F6-A0CF-95B641D5A577}" type="presOf" srcId="{8B6EC951-2726-47AC-8633-9C4AFADE0F9E}" destId="{CED8B562-CBAA-47FF-BBBC-B8E3F4C25CF0}" srcOrd="0" destOrd="0" presId="urn:microsoft.com/office/officeart/2009/3/layout/HorizontalOrganizationChart"/>
    <dgm:cxn modelId="{AC341542-5C6D-49B6-9410-DE1D019F4F8E}" type="presOf" srcId="{050B0A83-554F-47DE-8A93-EAE63AFA9A73}" destId="{43F42A2C-AFC1-4B85-8C1A-3A547E403E39}" srcOrd="1" destOrd="0" presId="urn:microsoft.com/office/officeart/2009/3/layout/HorizontalOrganizationChart"/>
    <dgm:cxn modelId="{2BEDFB65-3255-437A-95FD-18E7783440FF}" type="presOf" srcId="{78733F38-97DF-4AEA-8E0B-2D7F9E5D953C}" destId="{28375290-7060-4709-ADAE-5791839AA66B}" srcOrd="0" destOrd="0" presId="urn:microsoft.com/office/officeart/2009/3/layout/HorizontalOrganizationChart"/>
    <dgm:cxn modelId="{7369A672-4C24-4F6C-9AEA-1286316FD102}" type="presOf" srcId="{ACDB8485-E7B0-4E85-B866-52B1B1893568}" destId="{9AE7C88D-C79F-4974-994C-EAE55A669294}" srcOrd="0" destOrd="0" presId="urn:microsoft.com/office/officeart/2009/3/layout/HorizontalOrganizationChart"/>
    <dgm:cxn modelId="{032BE653-9ECA-4384-9450-31CDFF21119F}" srcId="{F164B1F3-E7A4-4415-99FF-1027CDF372E7}" destId="{4AD5DAD0-DAF7-4905-A048-E8B4FF5976C2}" srcOrd="0" destOrd="0" parTransId="{1E6E3D22-6C68-4404-90FD-612E3B2EDD0B}" sibTransId="{583CD016-6DD5-42E0-AB5C-37FBE81E1CBA}"/>
    <dgm:cxn modelId="{2F5AEF53-CC18-4F28-A7E8-808339F84D7E}" type="presOf" srcId="{356EFD15-F718-495E-B91A-2842BC29175E}" destId="{788469C0-8745-49B7-965A-2DB2E601E02A}" srcOrd="1" destOrd="0" presId="urn:microsoft.com/office/officeart/2009/3/layout/HorizontalOrganizationChart"/>
    <dgm:cxn modelId="{17A62B54-1441-4C5D-90D6-4F5E72A42F93}" srcId="{7D72880C-5D55-401A-AA69-59990B35A050}" destId="{356EFD15-F718-495E-B91A-2842BC29175E}" srcOrd="0" destOrd="0" parTransId="{725E0B18-AA36-4CD8-8E21-DAA88CDB7E1C}" sibTransId="{4322272F-DF99-4E3E-A6F5-D367B273898A}"/>
    <dgm:cxn modelId="{4C747E54-84CA-430F-9099-C88AC81CCCF1}" srcId="{ACDB8485-E7B0-4E85-B866-52B1B1893568}" destId="{DC09740F-0021-4910-9E02-A7F5BD463981}" srcOrd="0" destOrd="0" parTransId="{A0CD7252-68CE-432B-A7B0-A93914E2F662}" sibTransId="{26072D73-3899-4210-8CAD-828662467433}"/>
    <dgm:cxn modelId="{0C0E0355-1053-4BFB-95EB-7EB655D2B9E0}" type="presOf" srcId="{9758F4F6-650E-45FF-BA5C-C547F2A63269}" destId="{540794E0-674E-4B21-982B-D006FFD97E6B}" srcOrd="0" destOrd="0" presId="urn:microsoft.com/office/officeart/2009/3/layout/HorizontalOrganizationChart"/>
    <dgm:cxn modelId="{98F55478-AEBA-4B51-A06B-7274B1C3BB12}" type="presOf" srcId="{F164B1F3-E7A4-4415-99FF-1027CDF372E7}" destId="{A818445E-877F-43C1-A0B2-472B823F1848}" srcOrd="0" destOrd="0" presId="urn:microsoft.com/office/officeart/2009/3/layout/HorizontalOrganizationChart"/>
    <dgm:cxn modelId="{6D5CF779-C860-47A8-ACFD-CF48FF9DF491}" srcId="{FDD8F62E-6E90-45BA-8CF8-FF1DDE61EDA5}" destId="{DBA780C0-4099-47C9-9F51-DB4D4B3DB2AC}" srcOrd="0" destOrd="0" parTransId="{253B21E5-EF70-4BF5-A98B-028174810135}" sibTransId="{E25E4E93-74FC-41E5-AB4E-0918004253A3}"/>
    <dgm:cxn modelId="{A359457B-2B0C-4823-8D31-EFA230425B80}" type="presOf" srcId="{B9D04925-1C13-45A9-8237-DE8FCA4E9798}" destId="{884C3B72-658E-4628-BAD0-BEF13C933A76}" srcOrd="0" destOrd="0" presId="urn:microsoft.com/office/officeart/2009/3/layout/HorizontalOrganizationChart"/>
    <dgm:cxn modelId="{26BEC07D-4D79-4E81-BEB7-D385EE3AF5C2}" type="presOf" srcId="{253B21E5-EF70-4BF5-A98B-028174810135}" destId="{1025D75F-E198-4E84-AA58-C4045E756F9E}" srcOrd="0" destOrd="0" presId="urn:microsoft.com/office/officeart/2009/3/layout/HorizontalOrganizationChart"/>
    <dgm:cxn modelId="{9B4E2E84-C79E-4BB3-9481-14CC2015384F}" type="presOf" srcId="{604F5471-28BF-4AB7-A6C4-C9D6DD08C1EB}" destId="{0CC31F99-3239-4CBB-AC56-9A69A34D0C68}" srcOrd="1" destOrd="0" presId="urn:microsoft.com/office/officeart/2009/3/layout/HorizontalOrganizationChart"/>
    <dgm:cxn modelId="{90D2F485-3439-4169-98D3-BA83E3AA0073}" type="presOf" srcId="{050B0A83-554F-47DE-8A93-EAE63AFA9A73}" destId="{27756A78-AB2E-45E8-9D26-43A6244DEBA8}" srcOrd="0" destOrd="0" presId="urn:microsoft.com/office/officeart/2009/3/layout/HorizontalOrganizationChart"/>
    <dgm:cxn modelId="{2058BFA0-9559-49C6-ADD4-EE3B9FC7FC76}" type="presOf" srcId="{A57BD68A-F49E-4C8B-B1FA-C63B9D34EDC0}" destId="{F40D5024-B20D-42D2-96B6-525D56EE2A75}" srcOrd="0" destOrd="0" presId="urn:microsoft.com/office/officeart/2009/3/layout/HorizontalOrganizationChart"/>
    <dgm:cxn modelId="{1B4154A4-6948-48B8-A143-27163F633709}" type="presOf" srcId="{2DD4082F-F49B-45A1-843D-F68A9499E541}" destId="{6D17B06E-1C86-4E99-849D-44F7D9DE0AB8}" srcOrd="0" destOrd="0" presId="urn:microsoft.com/office/officeart/2009/3/layout/HorizontalOrganizationChart"/>
    <dgm:cxn modelId="{EEB4A7A7-DC99-489B-BC22-D2DB46201A16}" type="presOf" srcId="{DBA780C0-4099-47C9-9F51-DB4D4B3DB2AC}" destId="{8CB59F00-66B1-4746-8DD1-747101946229}" srcOrd="0" destOrd="0" presId="urn:microsoft.com/office/officeart/2009/3/layout/HorizontalOrganizationChart"/>
    <dgm:cxn modelId="{0A0F6AA9-0D36-4ACC-B150-84F290FFEED8}" type="presOf" srcId="{356EFD15-F718-495E-B91A-2842BC29175E}" destId="{905F818C-29B1-4477-B9A1-ABC53F504EAF}" srcOrd="0" destOrd="0" presId="urn:microsoft.com/office/officeart/2009/3/layout/HorizontalOrganizationChart"/>
    <dgm:cxn modelId="{7AD7A4A9-37A3-4799-B8D2-9E323C72B459}" type="presOf" srcId="{A5E8C2E4-FDF5-44FC-A46B-CAE814359503}" destId="{DF298C3A-2333-4546-B202-AB15C0CCAE27}" srcOrd="1" destOrd="0" presId="urn:microsoft.com/office/officeart/2009/3/layout/HorizontalOrganizationChart"/>
    <dgm:cxn modelId="{F9C55BAB-6907-46A6-B0FF-C398BBC04FEC}" srcId="{356EFD15-F718-495E-B91A-2842BC29175E}" destId="{552C6F12-5A47-4AED-9B91-84FE7368E7C2}" srcOrd="4" destOrd="0" parTransId="{A57BD68A-F49E-4C8B-B1FA-C63B9D34EDC0}" sibTransId="{7C286633-61D3-45C7-8A90-7D440BD6068D}"/>
    <dgm:cxn modelId="{E8B69AAF-BE59-4415-A224-D883191BE045}" type="presOf" srcId="{552C6F12-5A47-4AED-9B91-84FE7368E7C2}" destId="{F65C0A28-8AE2-4AB8-AE87-BFB0EF2261C0}" srcOrd="0" destOrd="0" presId="urn:microsoft.com/office/officeart/2009/3/layout/HorizontalOrganizationChart"/>
    <dgm:cxn modelId="{1F9367B7-8FEB-4C3B-AAF2-783828F91F3E}" type="presOf" srcId="{FDD8F62E-6E90-45BA-8CF8-FF1DDE61EDA5}" destId="{7E55B311-7A55-4852-9F56-AE9B2209DA87}" srcOrd="0" destOrd="0" presId="urn:microsoft.com/office/officeart/2009/3/layout/HorizontalOrganizationChart"/>
    <dgm:cxn modelId="{403FD2B8-E258-46AC-A165-A5E9A07FB5FE}" srcId="{356EFD15-F718-495E-B91A-2842BC29175E}" destId="{A5E8C2E4-FDF5-44FC-A46B-CAE814359503}" srcOrd="1" destOrd="0" parTransId="{2DD4082F-F49B-45A1-843D-F68A9499E541}" sibTransId="{1EA052FB-E788-4749-BE3C-D56275F572B1}"/>
    <dgm:cxn modelId="{E913A8B9-ABBD-4055-BB36-7698F9F50BAC}" type="presOf" srcId="{EC6DF7D4-A804-4E3C-B813-AEADE520BCF9}" destId="{37F9643E-550A-46EF-9778-BE78E4FEB802}" srcOrd="0" destOrd="0" presId="urn:microsoft.com/office/officeart/2009/3/layout/HorizontalOrganizationChart"/>
    <dgm:cxn modelId="{DCA41DBE-D16B-4DF5-B3A7-2FA78FCD55BD}" type="presOf" srcId="{A5E8C2E4-FDF5-44FC-A46B-CAE814359503}" destId="{72526106-09A7-4485-AC97-BA91907A93D4}" srcOrd="0" destOrd="0" presId="urn:microsoft.com/office/officeart/2009/3/layout/HorizontalOrganizationChart"/>
    <dgm:cxn modelId="{D6B1E9BF-2C77-4F1E-9BC2-C3EECF41B6F6}" type="presOf" srcId="{604F5471-28BF-4AB7-A6C4-C9D6DD08C1EB}" destId="{5D73E1DB-130C-4915-9038-CB81BA465CD1}" srcOrd="0" destOrd="0" presId="urn:microsoft.com/office/officeart/2009/3/layout/HorizontalOrganizationChart"/>
    <dgm:cxn modelId="{E98C7DC3-0EA5-4B2B-BEEB-8779A666AD23}" srcId="{356EFD15-F718-495E-B91A-2842BC29175E}" destId="{8B6EC951-2726-47AC-8633-9C4AFADE0F9E}" srcOrd="5" destOrd="0" parTransId="{A7010717-2AC8-45E9-815B-305F8A89C3C7}" sibTransId="{CE50B08C-C7AD-47A9-8791-C31C40F2D4E4}"/>
    <dgm:cxn modelId="{5CF9AFCC-693F-4F8E-B952-21F3A1F6C296}" type="presOf" srcId="{1E6E3D22-6C68-4404-90FD-612E3B2EDD0B}" destId="{1EAD8251-A38F-4D67-A9DC-23165112ACE4}" srcOrd="0" destOrd="0" presId="urn:microsoft.com/office/officeart/2009/3/layout/HorizontalOrganizationChart"/>
    <dgm:cxn modelId="{9773EDCF-4CE5-4DCD-B3FD-B785FFECFC76}" type="presOf" srcId="{FDD8F62E-6E90-45BA-8CF8-FF1DDE61EDA5}" destId="{5225D3B0-8D51-435C-92C8-F6A46FE7B6DE}" srcOrd="1" destOrd="0" presId="urn:microsoft.com/office/officeart/2009/3/layout/HorizontalOrganizationChart"/>
    <dgm:cxn modelId="{C3DDBFDE-F4FF-4617-8909-BC4A3538C4FC}" type="presOf" srcId="{DC09740F-0021-4910-9E02-A7F5BD463981}" destId="{0BF9379E-417E-4999-8AC5-5CD8405B3356}" srcOrd="1" destOrd="0" presId="urn:microsoft.com/office/officeart/2009/3/layout/HorizontalOrganizationChart"/>
    <dgm:cxn modelId="{A4B7B2DF-DC69-443E-B383-234E161AA8B8}" type="presOf" srcId="{8DBFCEC5-D986-48AC-89A8-555F14E33FF1}" destId="{C96CE49F-5548-4A0E-89A4-CE98BFC5F139}" srcOrd="0" destOrd="0" presId="urn:microsoft.com/office/officeart/2009/3/layout/HorizontalOrganizationChart"/>
    <dgm:cxn modelId="{3D4B43E2-0ACE-4CB6-9ECD-9B91ADF49296}" type="presOf" srcId="{6D52A922-252F-4D6C-A749-5DE4D87930A2}" destId="{EC28EEDF-F6F2-45A8-A8FC-927959B1944F}" srcOrd="0" destOrd="0" presId="urn:microsoft.com/office/officeart/2009/3/layout/HorizontalOrganizationChart"/>
    <dgm:cxn modelId="{99CE86E3-80F5-4093-9EFE-77319D0D1E4B}" srcId="{8B6EC951-2726-47AC-8633-9C4AFADE0F9E}" destId="{B185AD93-F4D5-46E2-ADEB-77EF157DDFEC}" srcOrd="0" destOrd="0" parTransId="{78733F38-97DF-4AEA-8E0B-2D7F9E5D953C}" sibTransId="{A9E5AB95-4B27-4165-81E5-C0768FEC9157}"/>
    <dgm:cxn modelId="{034BF8EB-3F95-4B19-9F19-A60BE7F6B3E7}" type="presOf" srcId="{4AD5DAD0-DAF7-4905-A048-E8B4FF5976C2}" destId="{0F5A3A3A-13B0-4440-B8A2-1925D126F36C}" srcOrd="0" destOrd="0" presId="urn:microsoft.com/office/officeart/2009/3/layout/HorizontalOrganizationChart"/>
    <dgm:cxn modelId="{0B8C18F2-F4E5-45EA-83C4-61213A52480A}" type="presOf" srcId="{D714E013-A954-4159-B496-175C0F9BDA8D}" destId="{E2220751-CB1E-45CF-8DE0-7B996974F4AB}" srcOrd="0" destOrd="0" presId="urn:microsoft.com/office/officeart/2009/3/layout/HorizontalOrganizationChart"/>
    <dgm:cxn modelId="{B8D030F6-6A22-45B3-AF44-04A35CF7D5E3}" srcId="{356EFD15-F718-495E-B91A-2842BC29175E}" destId="{FDD8F62E-6E90-45BA-8CF8-FF1DDE61EDA5}" srcOrd="2" destOrd="0" parTransId="{D714E013-A954-4159-B496-175C0F9BDA8D}" sibTransId="{0350F045-EF16-423E-BF22-A56E598F8C3A}"/>
    <dgm:cxn modelId="{F59EF2FB-712D-4B49-83A8-B69333223EBD}" type="presOf" srcId="{A0CD7252-68CE-432B-A7B0-A93914E2F662}" destId="{4A895FC4-396D-4AF4-82C3-D26ABCAF8328}" srcOrd="0" destOrd="0" presId="urn:microsoft.com/office/officeart/2009/3/layout/HorizontalOrganizationChart"/>
    <dgm:cxn modelId="{06AE3DFD-EA62-4BF7-A72F-F011AAEC2F98}" type="presOf" srcId="{DBA780C0-4099-47C9-9F51-DB4D4B3DB2AC}" destId="{90115FD3-7E5D-426A-8B26-CEA74530567B}" srcOrd="1" destOrd="0" presId="urn:microsoft.com/office/officeart/2009/3/layout/HorizontalOrganizationChart"/>
    <dgm:cxn modelId="{D03285FD-D979-48D6-8016-28330EDD9D9A}" type="presOf" srcId="{A7010717-2AC8-45E9-815B-305F8A89C3C7}" destId="{CFAF869F-BD48-4F77-A868-64B9CE3051CC}" srcOrd="0" destOrd="0" presId="urn:microsoft.com/office/officeart/2009/3/layout/HorizontalOrganizationChart"/>
    <dgm:cxn modelId="{C801F6BA-740A-440C-9B5C-009148615131}" type="presParOf" srcId="{23E89D49-1B9A-4E8C-BD12-B85AFF700615}" destId="{6E1E1383-F0FF-41FE-8B47-EDE9BB57DBCC}" srcOrd="0" destOrd="0" presId="urn:microsoft.com/office/officeart/2009/3/layout/HorizontalOrganizationChart"/>
    <dgm:cxn modelId="{96EC4F03-8D1A-4BE9-88FA-9E702C552914}" type="presParOf" srcId="{6E1E1383-F0FF-41FE-8B47-EDE9BB57DBCC}" destId="{8B33C20F-9344-4DBD-B6FF-51E4E68B44C1}" srcOrd="0" destOrd="0" presId="urn:microsoft.com/office/officeart/2009/3/layout/HorizontalOrganizationChart"/>
    <dgm:cxn modelId="{81CD3CE2-89A7-42A9-B483-A5D81EFFC2DF}" type="presParOf" srcId="{8B33C20F-9344-4DBD-B6FF-51E4E68B44C1}" destId="{905F818C-29B1-4477-B9A1-ABC53F504EAF}" srcOrd="0" destOrd="0" presId="urn:microsoft.com/office/officeart/2009/3/layout/HorizontalOrganizationChart"/>
    <dgm:cxn modelId="{8706EC08-334C-419D-8575-4A8C424F8AA1}" type="presParOf" srcId="{8B33C20F-9344-4DBD-B6FF-51E4E68B44C1}" destId="{788469C0-8745-49B7-965A-2DB2E601E02A}" srcOrd="1" destOrd="0" presId="urn:microsoft.com/office/officeart/2009/3/layout/HorizontalOrganizationChart"/>
    <dgm:cxn modelId="{266804EA-954E-49A7-BE81-B818EFEE5753}" type="presParOf" srcId="{6E1E1383-F0FF-41FE-8B47-EDE9BB57DBCC}" destId="{F70827BE-36B9-4DE5-AE0E-A544437ECAFB}" srcOrd="1" destOrd="0" presId="urn:microsoft.com/office/officeart/2009/3/layout/HorizontalOrganizationChart"/>
    <dgm:cxn modelId="{4C1A7226-5456-4AA5-AE54-ECF7C55299FF}" type="presParOf" srcId="{F70827BE-36B9-4DE5-AE0E-A544437ECAFB}" destId="{E35B8951-062F-465E-94AC-CE5FFFF5E9AB}" srcOrd="0" destOrd="0" presId="urn:microsoft.com/office/officeart/2009/3/layout/HorizontalOrganizationChart"/>
    <dgm:cxn modelId="{438B6A74-13D3-4930-9105-F5F0F70FD0D3}" type="presParOf" srcId="{F70827BE-36B9-4DE5-AE0E-A544437ECAFB}" destId="{483AC1B7-FDE1-4935-BF26-ACF7D21B76BA}" srcOrd="1" destOrd="0" presId="urn:microsoft.com/office/officeart/2009/3/layout/HorizontalOrganizationChart"/>
    <dgm:cxn modelId="{73E5E42F-ED1A-4743-98A3-61F87BDC4F83}" type="presParOf" srcId="{483AC1B7-FDE1-4935-BF26-ACF7D21B76BA}" destId="{F0619A4E-3F7B-4586-9998-5F21FC9BB3D4}" srcOrd="0" destOrd="0" presId="urn:microsoft.com/office/officeart/2009/3/layout/HorizontalOrganizationChart"/>
    <dgm:cxn modelId="{24787C1D-BEDB-4BFB-A3E3-E34DE2766C74}" type="presParOf" srcId="{F0619A4E-3F7B-4586-9998-5F21FC9BB3D4}" destId="{9AE7C88D-C79F-4974-994C-EAE55A669294}" srcOrd="0" destOrd="0" presId="urn:microsoft.com/office/officeart/2009/3/layout/HorizontalOrganizationChart"/>
    <dgm:cxn modelId="{39A946E6-DCDE-4C21-9EDE-2F04CB243516}" type="presParOf" srcId="{F0619A4E-3F7B-4586-9998-5F21FC9BB3D4}" destId="{C145AE39-A118-4DBE-B0A0-025F30C9E2F0}" srcOrd="1" destOrd="0" presId="urn:microsoft.com/office/officeart/2009/3/layout/HorizontalOrganizationChart"/>
    <dgm:cxn modelId="{0D3DD9AB-7BC0-4669-A94D-F47174AB359C}" type="presParOf" srcId="{483AC1B7-FDE1-4935-BF26-ACF7D21B76BA}" destId="{AE542A6E-7AAD-4D8E-A8F9-72EABC13F679}" srcOrd="1" destOrd="0" presId="urn:microsoft.com/office/officeart/2009/3/layout/HorizontalOrganizationChart"/>
    <dgm:cxn modelId="{BAEE9FEB-0F04-43D0-B383-FB71D0D7FCB1}" type="presParOf" srcId="{AE542A6E-7AAD-4D8E-A8F9-72EABC13F679}" destId="{4A895FC4-396D-4AF4-82C3-D26ABCAF8328}" srcOrd="0" destOrd="0" presId="urn:microsoft.com/office/officeart/2009/3/layout/HorizontalOrganizationChart"/>
    <dgm:cxn modelId="{1B371F34-F0E8-4458-8D97-F7FC2B1FEA94}" type="presParOf" srcId="{AE542A6E-7AAD-4D8E-A8F9-72EABC13F679}" destId="{6770F5BD-38C6-4454-AEE6-F2825C6DA747}" srcOrd="1" destOrd="0" presId="urn:microsoft.com/office/officeart/2009/3/layout/HorizontalOrganizationChart"/>
    <dgm:cxn modelId="{0990EBEA-57DE-4710-9B4A-7D8A3F24FEB3}" type="presParOf" srcId="{6770F5BD-38C6-4454-AEE6-F2825C6DA747}" destId="{C2B2CCCE-991C-4E3F-B075-AEFFFED7C80B}" srcOrd="0" destOrd="0" presId="urn:microsoft.com/office/officeart/2009/3/layout/HorizontalOrganizationChart"/>
    <dgm:cxn modelId="{B65DA87B-F290-4A20-827C-D901006B7AB7}" type="presParOf" srcId="{C2B2CCCE-991C-4E3F-B075-AEFFFED7C80B}" destId="{6C24FF9C-43A7-43D2-A0B4-BEE36DF07B31}" srcOrd="0" destOrd="0" presId="urn:microsoft.com/office/officeart/2009/3/layout/HorizontalOrganizationChart"/>
    <dgm:cxn modelId="{50AEB4AC-EBD7-414C-948F-1DA4A0719847}" type="presParOf" srcId="{C2B2CCCE-991C-4E3F-B075-AEFFFED7C80B}" destId="{0BF9379E-417E-4999-8AC5-5CD8405B3356}" srcOrd="1" destOrd="0" presId="urn:microsoft.com/office/officeart/2009/3/layout/HorizontalOrganizationChart"/>
    <dgm:cxn modelId="{AC5F8EC7-DBC7-457E-8BF2-AFCAF1A1A904}" type="presParOf" srcId="{6770F5BD-38C6-4454-AEE6-F2825C6DA747}" destId="{6F455663-AC7A-414A-B60D-09DA1DD4FE75}" srcOrd="1" destOrd="0" presId="urn:microsoft.com/office/officeart/2009/3/layout/HorizontalOrganizationChart"/>
    <dgm:cxn modelId="{5863039E-FBC9-4439-92C0-134C32D8D0DB}" type="presParOf" srcId="{6770F5BD-38C6-4454-AEE6-F2825C6DA747}" destId="{FFF4CD51-3E4E-4159-A64D-B5918DB83719}" srcOrd="2" destOrd="0" presId="urn:microsoft.com/office/officeart/2009/3/layout/HorizontalOrganizationChart"/>
    <dgm:cxn modelId="{1DA5CE6E-96C3-4724-A063-1190B6821165}" type="presParOf" srcId="{483AC1B7-FDE1-4935-BF26-ACF7D21B76BA}" destId="{A692ABA0-B87F-4BE9-AC41-DC70FA8C2971}" srcOrd="2" destOrd="0" presId="urn:microsoft.com/office/officeart/2009/3/layout/HorizontalOrganizationChart"/>
    <dgm:cxn modelId="{F42BF1FF-7E90-44E3-A1BD-616328CF0A2D}" type="presParOf" srcId="{F70827BE-36B9-4DE5-AE0E-A544437ECAFB}" destId="{6D17B06E-1C86-4E99-849D-44F7D9DE0AB8}" srcOrd="2" destOrd="0" presId="urn:microsoft.com/office/officeart/2009/3/layout/HorizontalOrganizationChart"/>
    <dgm:cxn modelId="{01DE2AAC-FA26-404D-B707-61B3A3B1E1BA}" type="presParOf" srcId="{F70827BE-36B9-4DE5-AE0E-A544437ECAFB}" destId="{3A7BB10B-B951-4DF8-A1DF-C64CA4F0FA24}" srcOrd="3" destOrd="0" presId="urn:microsoft.com/office/officeart/2009/3/layout/HorizontalOrganizationChart"/>
    <dgm:cxn modelId="{06E4E8AB-89A7-4E89-A60C-850D6CD30D1E}" type="presParOf" srcId="{3A7BB10B-B951-4DF8-A1DF-C64CA4F0FA24}" destId="{ADB857C3-DD2B-4150-9D20-63DCCD597066}" srcOrd="0" destOrd="0" presId="urn:microsoft.com/office/officeart/2009/3/layout/HorizontalOrganizationChart"/>
    <dgm:cxn modelId="{4788AF3C-AA99-4EFB-9774-F07FEAAEB290}" type="presParOf" srcId="{ADB857C3-DD2B-4150-9D20-63DCCD597066}" destId="{72526106-09A7-4485-AC97-BA91907A93D4}" srcOrd="0" destOrd="0" presId="urn:microsoft.com/office/officeart/2009/3/layout/HorizontalOrganizationChart"/>
    <dgm:cxn modelId="{DD8D8843-8437-4544-8B96-FC766B6F8C0D}" type="presParOf" srcId="{ADB857C3-DD2B-4150-9D20-63DCCD597066}" destId="{DF298C3A-2333-4546-B202-AB15C0CCAE27}" srcOrd="1" destOrd="0" presId="urn:microsoft.com/office/officeart/2009/3/layout/HorizontalOrganizationChart"/>
    <dgm:cxn modelId="{5D12A626-CA63-4DBB-A7DA-27AB08A0033B}" type="presParOf" srcId="{3A7BB10B-B951-4DF8-A1DF-C64CA4F0FA24}" destId="{96E80D03-DEA2-4C3D-8DDE-46438CF7BB67}" srcOrd="1" destOrd="0" presId="urn:microsoft.com/office/officeart/2009/3/layout/HorizontalOrganizationChart"/>
    <dgm:cxn modelId="{6AF99F32-383C-4740-8E36-22471C36342A}" type="presParOf" srcId="{96E80D03-DEA2-4C3D-8DDE-46438CF7BB67}" destId="{EC28EEDF-F6F2-45A8-A8FC-927959B1944F}" srcOrd="0" destOrd="0" presId="urn:microsoft.com/office/officeart/2009/3/layout/HorizontalOrganizationChart"/>
    <dgm:cxn modelId="{F07EC4B3-2DEC-4BA3-AA08-6B9E43031139}" type="presParOf" srcId="{96E80D03-DEA2-4C3D-8DDE-46438CF7BB67}" destId="{30A3164B-A173-4772-9C28-A1FA55F884E2}" srcOrd="1" destOrd="0" presId="urn:microsoft.com/office/officeart/2009/3/layout/HorizontalOrganizationChart"/>
    <dgm:cxn modelId="{D0836143-E01A-44E7-AC3A-E19491FB6D11}" type="presParOf" srcId="{30A3164B-A173-4772-9C28-A1FA55F884E2}" destId="{E1034E21-6552-4326-BF2A-2BD0F984589F}" srcOrd="0" destOrd="0" presId="urn:microsoft.com/office/officeart/2009/3/layout/HorizontalOrganizationChart"/>
    <dgm:cxn modelId="{C655FCB9-B80E-42A6-AA22-76EAB6555B59}" type="presParOf" srcId="{E1034E21-6552-4326-BF2A-2BD0F984589F}" destId="{5D73E1DB-130C-4915-9038-CB81BA465CD1}" srcOrd="0" destOrd="0" presId="urn:microsoft.com/office/officeart/2009/3/layout/HorizontalOrganizationChart"/>
    <dgm:cxn modelId="{1D15BEC3-8A55-4B61-BCC0-34A1A26C23D0}" type="presParOf" srcId="{E1034E21-6552-4326-BF2A-2BD0F984589F}" destId="{0CC31F99-3239-4CBB-AC56-9A69A34D0C68}" srcOrd="1" destOrd="0" presId="urn:microsoft.com/office/officeart/2009/3/layout/HorizontalOrganizationChart"/>
    <dgm:cxn modelId="{DA292A67-AA39-4422-8A03-EC57DCDF8A92}" type="presParOf" srcId="{30A3164B-A173-4772-9C28-A1FA55F884E2}" destId="{FF05BCCC-202F-44A9-92B2-59C6D96F41D0}" srcOrd="1" destOrd="0" presId="urn:microsoft.com/office/officeart/2009/3/layout/HorizontalOrganizationChart"/>
    <dgm:cxn modelId="{E17559A0-7250-49BF-8398-8B76192B4428}" type="presParOf" srcId="{30A3164B-A173-4772-9C28-A1FA55F884E2}" destId="{52F1B11B-817E-4AF5-B7FA-C04EA2E5F1C6}" srcOrd="2" destOrd="0" presId="urn:microsoft.com/office/officeart/2009/3/layout/HorizontalOrganizationChart"/>
    <dgm:cxn modelId="{A74AF551-104C-4AF9-A921-E9ABCEA9B2E1}" type="presParOf" srcId="{3A7BB10B-B951-4DF8-A1DF-C64CA4F0FA24}" destId="{86645A78-D965-4465-8303-AA0EC3B891E3}" srcOrd="2" destOrd="0" presId="urn:microsoft.com/office/officeart/2009/3/layout/HorizontalOrganizationChart"/>
    <dgm:cxn modelId="{DE05B3AC-DD9B-4662-A916-19EB680B23C8}" type="presParOf" srcId="{F70827BE-36B9-4DE5-AE0E-A544437ECAFB}" destId="{E2220751-CB1E-45CF-8DE0-7B996974F4AB}" srcOrd="4" destOrd="0" presId="urn:microsoft.com/office/officeart/2009/3/layout/HorizontalOrganizationChart"/>
    <dgm:cxn modelId="{F33FD3ED-3F51-4878-8506-CAC6C5682D2F}" type="presParOf" srcId="{F70827BE-36B9-4DE5-AE0E-A544437ECAFB}" destId="{5900B2EA-2222-4793-8FF5-C2BF978A1FA4}" srcOrd="5" destOrd="0" presId="urn:microsoft.com/office/officeart/2009/3/layout/HorizontalOrganizationChart"/>
    <dgm:cxn modelId="{6DFA4EFB-5475-4C88-ACED-FE896F141215}" type="presParOf" srcId="{5900B2EA-2222-4793-8FF5-C2BF978A1FA4}" destId="{84E08A9D-B5C4-4136-B623-6E0797FA8B4B}" srcOrd="0" destOrd="0" presId="urn:microsoft.com/office/officeart/2009/3/layout/HorizontalOrganizationChart"/>
    <dgm:cxn modelId="{8545BD63-C838-4D5D-A313-4EBB7BBB8EC8}" type="presParOf" srcId="{84E08A9D-B5C4-4136-B623-6E0797FA8B4B}" destId="{7E55B311-7A55-4852-9F56-AE9B2209DA87}" srcOrd="0" destOrd="0" presId="urn:microsoft.com/office/officeart/2009/3/layout/HorizontalOrganizationChart"/>
    <dgm:cxn modelId="{EE341872-EC25-4942-9726-01507E011932}" type="presParOf" srcId="{84E08A9D-B5C4-4136-B623-6E0797FA8B4B}" destId="{5225D3B0-8D51-435C-92C8-F6A46FE7B6DE}" srcOrd="1" destOrd="0" presId="urn:microsoft.com/office/officeart/2009/3/layout/HorizontalOrganizationChart"/>
    <dgm:cxn modelId="{10879DF1-42E5-44BF-AEAB-28F15837E2A6}" type="presParOf" srcId="{5900B2EA-2222-4793-8FF5-C2BF978A1FA4}" destId="{F3E44154-AAFF-44A3-A721-5080AE760280}" srcOrd="1" destOrd="0" presId="urn:microsoft.com/office/officeart/2009/3/layout/HorizontalOrganizationChart"/>
    <dgm:cxn modelId="{ACBDEDBF-FED9-4CE4-83D3-147D99979EE3}" type="presParOf" srcId="{F3E44154-AAFF-44A3-A721-5080AE760280}" destId="{1025D75F-E198-4E84-AA58-C4045E756F9E}" srcOrd="0" destOrd="0" presId="urn:microsoft.com/office/officeart/2009/3/layout/HorizontalOrganizationChart"/>
    <dgm:cxn modelId="{0DE94C03-F9F2-4A5F-989E-921ADCA100A7}" type="presParOf" srcId="{F3E44154-AAFF-44A3-A721-5080AE760280}" destId="{1204F50B-AE9A-4E08-9FAF-759AD78C7487}" srcOrd="1" destOrd="0" presId="urn:microsoft.com/office/officeart/2009/3/layout/HorizontalOrganizationChart"/>
    <dgm:cxn modelId="{0ED9FB37-0E98-45BA-AFCA-B84E6FA628CA}" type="presParOf" srcId="{1204F50B-AE9A-4E08-9FAF-759AD78C7487}" destId="{312BA164-DD5E-41FD-86C7-AFAFD6D6E4AC}" srcOrd="0" destOrd="0" presId="urn:microsoft.com/office/officeart/2009/3/layout/HorizontalOrganizationChart"/>
    <dgm:cxn modelId="{0DD89C8F-0421-4D18-B71A-3462E2048D1B}" type="presParOf" srcId="{312BA164-DD5E-41FD-86C7-AFAFD6D6E4AC}" destId="{8CB59F00-66B1-4746-8DD1-747101946229}" srcOrd="0" destOrd="0" presId="urn:microsoft.com/office/officeart/2009/3/layout/HorizontalOrganizationChart"/>
    <dgm:cxn modelId="{5AFCFD3B-2E54-4B46-BA68-475E8892A2D4}" type="presParOf" srcId="{312BA164-DD5E-41FD-86C7-AFAFD6D6E4AC}" destId="{90115FD3-7E5D-426A-8B26-CEA74530567B}" srcOrd="1" destOrd="0" presId="urn:microsoft.com/office/officeart/2009/3/layout/HorizontalOrganizationChart"/>
    <dgm:cxn modelId="{BF9D55EA-D6F2-4028-A4EC-5F07B6F14129}" type="presParOf" srcId="{1204F50B-AE9A-4E08-9FAF-759AD78C7487}" destId="{AFA5B059-10AF-470E-B005-824C4E592D90}" srcOrd="1" destOrd="0" presId="urn:microsoft.com/office/officeart/2009/3/layout/HorizontalOrganizationChart"/>
    <dgm:cxn modelId="{5DCD0909-02A6-479D-A162-2EF8113FE606}" type="presParOf" srcId="{1204F50B-AE9A-4E08-9FAF-759AD78C7487}" destId="{2B91F3F0-C244-437B-BC4D-0DE7E074DA72}" srcOrd="2" destOrd="0" presId="urn:microsoft.com/office/officeart/2009/3/layout/HorizontalOrganizationChart"/>
    <dgm:cxn modelId="{C1E08003-6FF2-472C-A5EE-F4862827145B}" type="presParOf" srcId="{5900B2EA-2222-4793-8FF5-C2BF978A1FA4}" destId="{9D11DC76-FEDE-41CF-A046-6842D7865C54}" srcOrd="2" destOrd="0" presId="urn:microsoft.com/office/officeart/2009/3/layout/HorizontalOrganizationChart"/>
    <dgm:cxn modelId="{F666BFE8-F84C-469F-B26D-5261C85B4B45}" type="presParOf" srcId="{F70827BE-36B9-4DE5-AE0E-A544437ECAFB}" destId="{540794E0-674E-4B21-982B-D006FFD97E6B}" srcOrd="6" destOrd="0" presId="urn:microsoft.com/office/officeart/2009/3/layout/HorizontalOrganizationChart"/>
    <dgm:cxn modelId="{1B35573E-95BE-4B3B-BC95-85E59A1168B0}" type="presParOf" srcId="{F70827BE-36B9-4DE5-AE0E-A544437ECAFB}" destId="{4022ED24-7FA7-4445-B82D-7CA550CACDE4}" srcOrd="7" destOrd="0" presId="urn:microsoft.com/office/officeart/2009/3/layout/HorizontalOrganizationChart"/>
    <dgm:cxn modelId="{573337B9-7597-4E7B-A700-01C69178BB33}" type="presParOf" srcId="{4022ED24-7FA7-4445-B82D-7CA550CACDE4}" destId="{EC90AE92-B2B1-410B-B553-43FAEEBD3656}" srcOrd="0" destOrd="0" presId="urn:microsoft.com/office/officeart/2009/3/layout/HorizontalOrganizationChart"/>
    <dgm:cxn modelId="{E173D621-4DC5-46CE-B21A-D936DCB1045A}" type="presParOf" srcId="{EC90AE92-B2B1-410B-B553-43FAEEBD3656}" destId="{27756A78-AB2E-45E8-9D26-43A6244DEBA8}" srcOrd="0" destOrd="0" presId="urn:microsoft.com/office/officeart/2009/3/layout/HorizontalOrganizationChart"/>
    <dgm:cxn modelId="{1556E1FB-E258-484E-A78E-F1F00E5E84E7}" type="presParOf" srcId="{EC90AE92-B2B1-410B-B553-43FAEEBD3656}" destId="{43F42A2C-AFC1-4B85-8C1A-3A547E403E39}" srcOrd="1" destOrd="0" presId="urn:microsoft.com/office/officeart/2009/3/layout/HorizontalOrganizationChart"/>
    <dgm:cxn modelId="{01B30534-7906-4B7D-A1EC-3292B7FDC81F}" type="presParOf" srcId="{4022ED24-7FA7-4445-B82D-7CA550CACDE4}" destId="{FC24919E-E3A9-49F1-AEC1-3E219FA4A1D4}" srcOrd="1" destOrd="0" presId="urn:microsoft.com/office/officeart/2009/3/layout/HorizontalOrganizationChart"/>
    <dgm:cxn modelId="{3EC061E7-003C-4BFA-92AC-64ACAA2BABBA}" type="presParOf" srcId="{FC24919E-E3A9-49F1-AEC1-3E219FA4A1D4}" destId="{C96CE49F-5548-4A0E-89A4-CE98BFC5F139}" srcOrd="0" destOrd="0" presId="urn:microsoft.com/office/officeart/2009/3/layout/HorizontalOrganizationChart"/>
    <dgm:cxn modelId="{953A0DA7-BCAD-4804-B0B5-09042A7CE501}" type="presParOf" srcId="{FC24919E-E3A9-49F1-AEC1-3E219FA4A1D4}" destId="{E1A107E1-6B44-4009-B0F6-6BBA086BEB36}" srcOrd="1" destOrd="0" presId="urn:microsoft.com/office/officeart/2009/3/layout/HorizontalOrganizationChart"/>
    <dgm:cxn modelId="{B28167B7-27EC-44F6-85E4-A1ECA6DDFEF5}" type="presParOf" srcId="{E1A107E1-6B44-4009-B0F6-6BBA086BEB36}" destId="{C0D2F01E-2B0A-4A77-B417-73D603410F12}" srcOrd="0" destOrd="0" presId="urn:microsoft.com/office/officeart/2009/3/layout/HorizontalOrganizationChart"/>
    <dgm:cxn modelId="{B6CA83F4-8E84-486C-AF0D-FF90C1D88959}" type="presParOf" srcId="{C0D2F01E-2B0A-4A77-B417-73D603410F12}" destId="{AA66389E-499E-417D-8259-513398BD3190}" srcOrd="0" destOrd="0" presId="urn:microsoft.com/office/officeart/2009/3/layout/HorizontalOrganizationChart"/>
    <dgm:cxn modelId="{FB8A4A75-86F3-4A97-B948-118D833F691A}" type="presParOf" srcId="{C0D2F01E-2B0A-4A77-B417-73D603410F12}" destId="{13ED96DC-0052-4261-929E-428E0E83D4DE}" srcOrd="1" destOrd="0" presId="urn:microsoft.com/office/officeart/2009/3/layout/HorizontalOrganizationChart"/>
    <dgm:cxn modelId="{693E3D98-268E-4102-BC7E-AA209AFDD6A7}" type="presParOf" srcId="{E1A107E1-6B44-4009-B0F6-6BBA086BEB36}" destId="{D6848601-A228-43E3-BD23-C174185E4C42}" srcOrd="1" destOrd="0" presId="urn:microsoft.com/office/officeart/2009/3/layout/HorizontalOrganizationChart"/>
    <dgm:cxn modelId="{9301705F-50C0-44EB-B753-7426C8176316}" type="presParOf" srcId="{E1A107E1-6B44-4009-B0F6-6BBA086BEB36}" destId="{DE3DDEEF-BC27-41DA-8B65-F36205B5510C}" srcOrd="2" destOrd="0" presId="urn:microsoft.com/office/officeart/2009/3/layout/HorizontalOrganizationChart"/>
    <dgm:cxn modelId="{7C846E09-7B29-4DF6-97EB-D99E876C9BBF}" type="presParOf" srcId="{4022ED24-7FA7-4445-B82D-7CA550CACDE4}" destId="{41697B27-6BB8-464F-8F23-4C0E85F66601}" srcOrd="2" destOrd="0" presId="urn:microsoft.com/office/officeart/2009/3/layout/HorizontalOrganizationChart"/>
    <dgm:cxn modelId="{EEB443C8-A89D-4AD2-9248-20F966367796}" type="presParOf" srcId="{F70827BE-36B9-4DE5-AE0E-A544437ECAFB}" destId="{F40D5024-B20D-42D2-96B6-525D56EE2A75}" srcOrd="8" destOrd="0" presId="urn:microsoft.com/office/officeart/2009/3/layout/HorizontalOrganizationChart"/>
    <dgm:cxn modelId="{06056153-93EE-4B81-A526-C45B05ED055F}" type="presParOf" srcId="{F70827BE-36B9-4DE5-AE0E-A544437ECAFB}" destId="{929885CC-F5DC-422D-9A64-116C0A8BC845}" srcOrd="9" destOrd="0" presId="urn:microsoft.com/office/officeart/2009/3/layout/HorizontalOrganizationChart"/>
    <dgm:cxn modelId="{2024EA19-6080-4229-A6FF-ABE19A26FC2F}" type="presParOf" srcId="{929885CC-F5DC-422D-9A64-116C0A8BC845}" destId="{E0D90D48-7CD0-4DCC-8265-FE2B4FA80DF8}" srcOrd="0" destOrd="0" presId="urn:microsoft.com/office/officeart/2009/3/layout/HorizontalOrganizationChart"/>
    <dgm:cxn modelId="{305DAB1D-B181-4B24-98C6-C41F3E7840C3}" type="presParOf" srcId="{E0D90D48-7CD0-4DCC-8265-FE2B4FA80DF8}" destId="{F65C0A28-8AE2-4AB8-AE87-BFB0EF2261C0}" srcOrd="0" destOrd="0" presId="urn:microsoft.com/office/officeart/2009/3/layout/HorizontalOrganizationChart"/>
    <dgm:cxn modelId="{6AA839EA-130D-4052-B99A-106377CE28D4}" type="presParOf" srcId="{E0D90D48-7CD0-4DCC-8265-FE2B4FA80DF8}" destId="{1D97728B-ACC9-4504-916E-9ADD5AD7F38D}" srcOrd="1" destOrd="0" presId="urn:microsoft.com/office/officeart/2009/3/layout/HorizontalOrganizationChart"/>
    <dgm:cxn modelId="{EA57C064-0306-4585-8993-E98B0EE4782B}" type="presParOf" srcId="{929885CC-F5DC-422D-9A64-116C0A8BC845}" destId="{0DAF6E3D-9DFE-4E18-9083-35C1F658E2E5}" srcOrd="1" destOrd="0" presId="urn:microsoft.com/office/officeart/2009/3/layout/HorizontalOrganizationChart"/>
    <dgm:cxn modelId="{70748819-B9FB-430A-A896-CF1C550128A5}" type="presParOf" srcId="{0DAF6E3D-9DFE-4E18-9083-35C1F658E2E5}" destId="{37F9643E-550A-46EF-9778-BE78E4FEB802}" srcOrd="0" destOrd="0" presId="urn:microsoft.com/office/officeart/2009/3/layout/HorizontalOrganizationChart"/>
    <dgm:cxn modelId="{F13B5A5F-683B-49F9-9728-4591E4210775}" type="presParOf" srcId="{0DAF6E3D-9DFE-4E18-9083-35C1F658E2E5}" destId="{7BF688B1-381B-4882-B1ED-D08C6732DB02}" srcOrd="1" destOrd="0" presId="urn:microsoft.com/office/officeart/2009/3/layout/HorizontalOrganizationChart"/>
    <dgm:cxn modelId="{0F1446A3-CD47-4AF9-9739-E423825356C8}" type="presParOf" srcId="{7BF688B1-381B-4882-B1ED-D08C6732DB02}" destId="{99C5109E-4CAF-421B-A9FC-75B751CB5DD2}" srcOrd="0" destOrd="0" presId="urn:microsoft.com/office/officeart/2009/3/layout/HorizontalOrganizationChart"/>
    <dgm:cxn modelId="{F330D6FD-84AC-4C7B-A9E8-093FFAE88B48}" type="presParOf" srcId="{99C5109E-4CAF-421B-A9FC-75B751CB5DD2}" destId="{B90A0416-E7CF-48F7-88A6-43AAA0D5AC73}" srcOrd="0" destOrd="0" presId="urn:microsoft.com/office/officeart/2009/3/layout/HorizontalOrganizationChart"/>
    <dgm:cxn modelId="{B2C9588F-970A-4EC4-B2AB-76C8ECE26C54}" type="presParOf" srcId="{99C5109E-4CAF-421B-A9FC-75B751CB5DD2}" destId="{465FC7CB-54F2-49CF-A27A-01BEE109CD1F}" srcOrd="1" destOrd="0" presId="urn:microsoft.com/office/officeart/2009/3/layout/HorizontalOrganizationChart"/>
    <dgm:cxn modelId="{8681B3D3-105B-4397-A326-AC865B9AF2ED}" type="presParOf" srcId="{7BF688B1-381B-4882-B1ED-D08C6732DB02}" destId="{081A4EEE-29DA-486A-8132-0DDF4B6AE515}" srcOrd="1" destOrd="0" presId="urn:microsoft.com/office/officeart/2009/3/layout/HorizontalOrganizationChart"/>
    <dgm:cxn modelId="{65AA48D7-03B1-462A-AE40-2BEFE629C192}" type="presParOf" srcId="{7BF688B1-381B-4882-B1ED-D08C6732DB02}" destId="{6E48A1DC-6E1A-41A9-BCFD-CCDDB75C45D4}" srcOrd="2" destOrd="0" presId="urn:microsoft.com/office/officeart/2009/3/layout/HorizontalOrganizationChart"/>
    <dgm:cxn modelId="{D5C68F84-2FA1-45F8-8DD9-9B68032C795D}" type="presParOf" srcId="{929885CC-F5DC-422D-9A64-116C0A8BC845}" destId="{E6FE3D50-8C37-4114-B9B5-E3B745DFE1C4}" srcOrd="2" destOrd="0" presId="urn:microsoft.com/office/officeart/2009/3/layout/HorizontalOrganizationChart"/>
    <dgm:cxn modelId="{45D8EE49-1B99-4526-9229-E41E11AF493E}" type="presParOf" srcId="{F70827BE-36B9-4DE5-AE0E-A544437ECAFB}" destId="{CFAF869F-BD48-4F77-A868-64B9CE3051CC}" srcOrd="10" destOrd="0" presId="urn:microsoft.com/office/officeart/2009/3/layout/HorizontalOrganizationChart"/>
    <dgm:cxn modelId="{F21F0F2B-17A3-4308-BA1C-99DDCA41CC08}" type="presParOf" srcId="{F70827BE-36B9-4DE5-AE0E-A544437ECAFB}" destId="{8F658490-B1DB-47B6-AE25-5257CE981056}" srcOrd="11" destOrd="0" presId="urn:microsoft.com/office/officeart/2009/3/layout/HorizontalOrganizationChart"/>
    <dgm:cxn modelId="{D7611C94-51B4-41DA-8C02-E8081C0FE6DD}" type="presParOf" srcId="{8F658490-B1DB-47B6-AE25-5257CE981056}" destId="{FA96FCE7-2499-4B81-996E-A96E3B07D982}" srcOrd="0" destOrd="0" presId="urn:microsoft.com/office/officeart/2009/3/layout/HorizontalOrganizationChart"/>
    <dgm:cxn modelId="{7C9D1C13-8E15-4254-B616-6805DEC734CD}" type="presParOf" srcId="{FA96FCE7-2499-4B81-996E-A96E3B07D982}" destId="{CED8B562-CBAA-47FF-BBBC-B8E3F4C25CF0}" srcOrd="0" destOrd="0" presId="urn:microsoft.com/office/officeart/2009/3/layout/HorizontalOrganizationChart"/>
    <dgm:cxn modelId="{B9FD01FB-0634-4BA3-BD9F-78B2BE1EC1FD}" type="presParOf" srcId="{FA96FCE7-2499-4B81-996E-A96E3B07D982}" destId="{2AC17A7E-7D6D-4B65-8D96-D8B25B9BFB6E}" srcOrd="1" destOrd="0" presId="urn:microsoft.com/office/officeart/2009/3/layout/HorizontalOrganizationChart"/>
    <dgm:cxn modelId="{8ACE633B-A594-4C97-9ABB-716AF00B6309}" type="presParOf" srcId="{8F658490-B1DB-47B6-AE25-5257CE981056}" destId="{B9D0C9F8-6B67-48BB-9209-5B02A9F7A31D}" srcOrd="1" destOrd="0" presId="urn:microsoft.com/office/officeart/2009/3/layout/HorizontalOrganizationChart"/>
    <dgm:cxn modelId="{E71829DA-4A55-497E-BE96-EEA06A1E083C}" type="presParOf" srcId="{B9D0C9F8-6B67-48BB-9209-5B02A9F7A31D}" destId="{28375290-7060-4709-ADAE-5791839AA66B}" srcOrd="0" destOrd="0" presId="urn:microsoft.com/office/officeart/2009/3/layout/HorizontalOrganizationChart"/>
    <dgm:cxn modelId="{6AF07849-5E34-4140-BC5F-DC5A62DED3DD}" type="presParOf" srcId="{B9D0C9F8-6B67-48BB-9209-5B02A9F7A31D}" destId="{8210C364-F773-4B97-A326-68EDF210B228}" srcOrd="1" destOrd="0" presId="urn:microsoft.com/office/officeart/2009/3/layout/HorizontalOrganizationChart"/>
    <dgm:cxn modelId="{6F414B8B-44E8-406C-B585-B431A72249E4}" type="presParOf" srcId="{8210C364-F773-4B97-A326-68EDF210B228}" destId="{02670501-2A79-41F2-A1D0-6DFE52E7DA70}" srcOrd="0" destOrd="0" presId="urn:microsoft.com/office/officeart/2009/3/layout/HorizontalOrganizationChart"/>
    <dgm:cxn modelId="{38C91428-EA4D-46B6-8C5D-3550D3B9A294}" type="presParOf" srcId="{02670501-2A79-41F2-A1D0-6DFE52E7DA70}" destId="{E32C2638-66FF-4A1E-BAE8-9A642CFBE604}" srcOrd="0" destOrd="0" presId="urn:microsoft.com/office/officeart/2009/3/layout/HorizontalOrganizationChart"/>
    <dgm:cxn modelId="{F395C1B2-24D3-4294-B14C-A5131799588A}" type="presParOf" srcId="{02670501-2A79-41F2-A1D0-6DFE52E7DA70}" destId="{CDFB3FD2-B16B-44F0-B2B1-13D18EBCCF21}" srcOrd="1" destOrd="0" presId="urn:microsoft.com/office/officeart/2009/3/layout/HorizontalOrganizationChart"/>
    <dgm:cxn modelId="{D635BDC0-051C-4CBE-8FBE-9A6B74D7DCB8}" type="presParOf" srcId="{8210C364-F773-4B97-A326-68EDF210B228}" destId="{420B25E0-82F6-4F9B-801E-822876603A06}" srcOrd="1" destOrd="0" presId="urn:microsoft.com/office/officeart/2009/3/layout/HorizontalOrganizationChart"/>
    <dgm:cxn modelId="{DD0B6EFA-EB16-4B80-AFDF-4BAE496FD95F}" type="presParOf" srcId="{8210C364-F773-4B97-A326-68EDF210B228}" destId="{E3E94D85-9DAF-4300-A0C3-B10F22F7888F}" srcOrd="2" destOrd="0" presId="urn:microsoft.com/office/officeart/2009/3/layout/HorizontalOrganizationChart"/>
    <dgm:cxn modelId="{ABD4E36A-BFB8-44DF-8914-7A09C75EC0A8}" type="presParOf" srcId="{8F658490-B1DB-47B6-AE25-5257CE981056}" destId="{CABD7CB3-17FF-486B-B6F3-252A52CC4702}" srcOrd="2" destOrd="0" presId="urn:microsoft.com/office/officeart/2009/3/layout/HorizontalOrganizationChart"/>
    <dgm:cxn modelId="{21418F78-E02A-4276-B311-BBACB3DF9E31}" type="presParOf" srcId="{F70827BE-36B9-4DE5-AE0E-A544437ECAFB}" destId="{884C3B72-658E-4628-BAD0-BEF13C933A76}" srcOrd="12" destOrd="0" presId="urn:microsoft.com/office/officeart/2009/3/layout/HorizontalOrganizationChart"/>
    <dgm:cxn modelId="{5F6D9329-3002-4752-BE04-592EB67D0623}" type="presParOf" srcId="{F70827BE-36B9-4DE5-AE0E-A544437ECAFB}" destId="{EAB56E9F-E611-4966-911C-4DA28825A734}" srcOrd="13" destOrd="0" presId="urn:microsoft.com/office/officeart/2009/3/layout/HorizontalOrganizationChart"/>
    <dgm:cxn modelId="{92A5EE9B-7ED3-485D-9D41-6CDFADAB85FA}" type="presParOf" srcId="{EAB56E9F-E611-4966-911C-4DA28825A734}" destId="{569A2EF9-D8C6-42A3-A637-3BFB61106767}" srcOrd="0" destOrd="0" presId="urn:microsoft.com/office/officeart/2009/3/layout/HorizontalOrganizationChart"/>
    <dgm:cxn modelId="{C44AB0A4-9F4B-4B1D-B91A-20FB0225093B}" type="presParOf" srcId="{569A2EF9-D8C6-42A3-A637-3BFB61106767}" destId="{A818445E-877F-43C1-A0B2-472B823F1848}" srcOrd="0" destOrd="0" presId="urn:microsoft.com/office/officeart/2009/3/layout/HorizontalOrganizationChart"/>
    <dgm:cxn modelId="{70F46364-4999-4565-BD02-42377DBBA48B}" type="presParOf" srcId="{569A2EF9-D8C6-42A3-A637-3BFB61106767}" destId="{F90C3E5E-AF01-4C9B-A999-CD2856CAF251}" srcOrd="1" destOrd="0" presId="urn:microsoft.com/office/officeart/2009/3/layout/HorizontalOrganizationChart"/>
    <dgm:cxn modelId="{9207F470-A0D2-447D-B218-EF3828210C11}" type="presParOf" srcId="{EAB56E9F-E611-4966-911C-4DA28825A734}" destId="{36E320E1-CB75-4A36-A9E2-9B3BDC67B409}" srcOrd="1" destOrd="0" presId="urn:microsoft.com/office/officeart/2009/3/layout/HorizontalOrganizationChart"/>
    <dgm:cxn modelId="{E3D766B5-0F49-4E39-AC9D-A8E9F0EE51FD}" type="presParOf" srcId="{36E320E1-CB75-4A36-A9E2-9B3BDC67B409}" destId="{1EAD8251-A38F-4D67-A9DC-23165112ACE4}" srcOrd="0" destOrd="0" presId="urn:microsoft.com/office/officeart/2009/3/layout/HorizontalOrganizationChart"/>
    <dgm:cxn modelId="{7EBE273F-49ED-4193-9E42-E7C60BA80F1B}" type="presParOf" srcId="{36E320E1-CB75-4A36-A9E2-9B3BDC67B409}" destId="{62985650-AB62-4FB2-85CD-5AD42632800D}" srcOrd="1" destOrd="0" presId="urn:microsoft.com/office/officeart/2009/3/layout/HorizontalOrganizationChart"/>
    <dgm:cxn modelId="{C27778B1-86C7-4055-B5AC-C4E0339B8E28}" type="presParOf" srcId="{62985650-AB62-4FB2-85CD-5AD42632800D}" destId="{47619CCB-FF1A-466E-B580-044FD7477C87}" srcOrd="0" destOrd="0" presId="urn:microsoft.com/office/officeart/2009/3/layout/HorizontalOrganizationChart"/>
    <dgm:cxn modelId="{D390A9D0-4E83-4EFF-8DC3-C79759075C47}" type="presParOf" srcId="{47619CCB-FF1A-466E-B580-044FD7477C87}" destId="{0F5A3A3A-13B0-4440-B8A2-1925D126F36C}" srcOrd="0" destOrd="0" presId="urn:microsoft.com/office/officeart/2009/3/layout/HorizontalOrganizationChart"/>
    <dgm:cxn modelId="{CF746448-C9FC-4D5E-A11B-03A39A071695}" type="presParOf" srcId="{47619CCB-FF1A-466E-B580-044FD7477C87}" destId="{058ECDF3-3376-4967-AAC8-28B754B99778}" srcOrd="1" destOrd="0" presId="urn:microsoft.com/office/officeart/2009/3/layout/HorizontalOrganizationChart"/>
    <dgm:cxn modelId="{F9080DF7-F7A6-470D-A5AD-9C9CD74A1CDA}" type="presParOf" srcId="{62985650-AB62-4FB2-85CD-5AD42632800D}" destId="{6D6421FC-79E0-419E-AE42-724AF44FCBEE}" srcOrd="1" destOrd="0" presId="urn:microsoft.com/office/officeart/2009/3/layout/HorizontalOrganizationChart"/>
    <dgm:cxn modelId="{D51DE9BC-9E3C-4FF9-9A7B-E046A0A0B62D}" type="presParOf" srcId="{62985650-AB62-4FB2-85CD-5AD42632800D}" destId="{BE911528-E741-4615-8207-D3CA8518981C}" srcOrd="2" destOrd="0" presId="urn:microsoft.com/office/officeart/2009/3/layout/HorizontalOrganizationChart"/>
    <dgm:cxn modelId="{E08F1E54-54D6-46C8-A938-53D96B0D9548}" type="presParOf" srcId="{EAB56E9F-E611-4966-911C-4DA28825A734}" destId="{30BE4344-A900-4674-AA0A-915590E22FED}" srcOrd="2" destOrd="0" presId="urn:microsoft.com/office/officeart/2009/3/layout/HorizontalOrganizationChart"/>
    <dgm:cxn modelId="{326F230B-08C2-46F4-B856-5BB35C48E908}" type="presParOf" srcId="{6E1E1383-F0FF-41FE-8B47-EDE9BB57DBCC}" destId="{FABAA5CD-35CF-4C4B-9F01-57A6280A957E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72880C-5D55-401A-AA69-59990B35A05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356EFD15-F718-495E-B91A-2842BC29175E}">
      <dgm:prSet phldrT="[文字]" custT="1"/>
      <dgm:spPr>
        <a:ln>
          <a:noFill/>
        </a:ln>
      </dgm:spPr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性別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不平等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指數</a:t>
          </a:r>
        </a:p>
      </dgm:t>
    </dgm:pt>
    <dgm:pt modelId="{725E0B18-AA36-4CD8-8E21-DAA88CDB7E1C}" type="par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22272F-DF99-4E3E-A6F5-D367B273898A}" type="sib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DB8485-E7B0-4E85-B866-52B1B1893568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生殖健康</a:t>
          </a:r>
        </a:p>
      </dgm:t>
    </dgm:pt>
    <dgm:pt modelId="{6D9E6DFF-7D15-429E-838E-55C0C0C5A10C}" type="parTrans" cxnId="{59C66361-0D9D-4D1F-9B7C-9FFC5AA275B4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C470DD-0E65-4EF4-A139-167C6A38CFE5}" type="sibTrans" cxnId="{59C66361-0D9D-4D1F-9B7C-9FFC5AA275B4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6EC951-2726-47AC-8633-9C4AFADE0F9E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賦權</a:t>
          </a:r>
        </a:p>
      </dgm:t>
    </dgm:pt>
    <dgm:pt modelId="{A7010717-2AC8-45E9-815B-305F8A89C3C7}" type="parTrans" cxnId="{E98C7DC3-0EA5-4B2B-BEEB-8779A666AD23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50B08C-C7AD-47A9-8791-C31C40F2D4E4}" type="sibTrans" cxnId="{E98C7DC3-0EA5-4B2B-BEEB-8779A666AD2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64B1F3-E7A4-4415-99FF-1027CDF372E7}">
      <dgm:prSet phldrT="[文字]" custT="1"/>
      <dgm:spPr>
        <a:ln>
          <a:noFill/>
        </a:ln>
      </dgm:spPr>
      <dgm:t>
        <a:bodyPr/>
        <a:lstStyle/>
        <a:p>
          <a:pPr>
            <a:lnSpc>
              <a:spcPct val="90000"/>
            </a:lnSpc>
            <a:spcAft>
              <a:spcPts val="1344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勞動市場參與</a:t>
          </a:r>
        </a:p>
      </dgm:t>
    </dgm:pt>
    <dgm:pt modelId="{B9D04925-1C13-45A9-8237-DE8FCA4E9798}" type="parTrans" cxnId="{4A383E09-E855-483C-81DD-487BC98898EA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3474B3-8273-4C3E-9542-6A173D6FE655}" type="sibTrans" cxnId="{4A383E09-E855-483C-81DD-487BC98898EA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CA407BD-8C69-4DFB-A04A-51B5E2CDFBCF}">
      <dgm:prSet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孕產婦死亡率</a:t>
          </a:r>
        </a:p>
      </dgm:t>
    </dgm:pt>
    <dgm:pt modelId="{60C1C5E1-F6A4-4CF5-9B9A-1AF91E91C82D}" type="parTrans" cxnId="{A133C464-9108-4E1B-A686-3AC6A33A507D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DFEC7C-2F24-4A8C-9926-972ECC95AF1C}" type="sibTrans" cxnId="{A133C464-9108-4E1B-A686-3AC6A33A507D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A03BCE3-EAB6-4FFA-8801-1D50E1AF3BD4}">
      <dgm:prSet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國會議員兩性比率</a:t>
          </a:r>
        </a:p>
      </dgm:t>
    </dgm:pt>
    <dgm:pt modelId="{F00EA9B2-9869-41C6-960F-4FC60F6AD164}" type="parTrans" cxnId="{DAC6F9D3-C706-4F67-944D-73F5DE01518E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6EDA16-BD81-4F6A-A5FA-D2A459609A20}" type="sibTrans" cxnId="{DAC6F9D3-C706-4F67-944D-73F5DE01518E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1C23414-459C-466C-9DC5-F0EBDDA8F50F}">
      <dgm:prSet custT="1"/>
      <dgm:spPr>
        <a:ln>
          <a:noFill/>
        </a:ln>
      </dgm:spPr>
      <dgm:t>
        <a:bodyPr/>
        <a:lstStyle/>
        <a:p>
          <a:pPr>
            <a:lnSpc>
              <a:spcPts val="3840"/>
            </a:lnSpc>
            <a:spcAft>
              <a:spcPts val="0"/>
            </a:spcAft>
          </a:pPr>
          <a:r>
            <a: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25</a:t>
          </a: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歲以上受過中等教育以上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84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之人口比率</a:t>
          </a:r>
        </a:p>
      </dgm:t>
    </dgm:pt>
    <dgm:pt modelId="{6EE2E097-03D5-4634-834F-56DFB16E596E}" type="parTrans" cxnId="{97271392-F275-49F3-A3CD-E8623DF9E63A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F115623-2447-4D79-B5CF-BD15E213F612}" type="sibTrans" cxnId="{97271392-F275-49F3-A3CD-E8623DF9E63A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BCD4EE-E6A9-4BB4-BD66-CD26D0BED1C5}">
      <dgm:prSet custT="1"/>
      <dgm:spPr>
        <a:ln>
          <a:noFill/>
        </a:ln>
      </dgm:spPr>
      <dgm:t>
        <a:bodyPr/>
        <a:lstStyle/>
        <a:p>
          <a:r>
            <a: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15</a:t>
          </a: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歲以上之勞動力參與率</a:t>
          </a:r>
        </a:p>
      </dgm:t>
    </dgm:pt>
    <dgm:pt modelId="{07839846-5BB7-4F72-924A-0B786025211C}" type="parTrans" cxnId="{F3E8FD9B-15BD-49D1-BE0C-F45E67E6FB22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0879C67-AA3B-452D-BA97-88DBC8391E0F}" type="sibTrans" cxnId="{F3E8FD9B-15BD-49D1-BE0C-F45E67E6FB22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19B09A2-EC8E-4839-BEFB-F77E69750DA9}">
      <dgm:prSet custT="1"/>
      <dgm:spPr>
        <a:ln>
          <a:noFill/>
        </a:ln>
      </dgm:spPr>
      <dgm:t>
        <a:bodyPr/>
        <a:lstStyle/>
        <a:p>
          <a:r>
            <a: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rPr>
            <a:t>未成年生育率</a:t>
          </a:r>
        </a:p>
      </dgm:t>
    </dgm:pt>
    <dgm:pt modelId="{EC6DF7D4-A804-4E3C-B813-AEADE520BCF9}" type="parTrans" cxnId="{21DDC10E-6458-480C-A77A-9DE7808F4FA9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BE46B7B-A2DB-4F4F-94E4-D7869F0102EF}" type="sibTrans" cxnId="{21DDC10E-6458-480C-A77A-9DE7808F4FA9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E89D49-1B9A-4E8C-BD12-B85AFF700615}" type="pres">
      <dgm:prSet presAssocID="{7D72880C-5D55-401A-AA69-59990B35A0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1E1383-F0FF-41FE-8B47-EDE9BB57DBCC}" type="pres">
      <dgm:prSet presAssocID="{356EFD15-F718-495E-B91A-2842BC29175E}" presName="hierRoot1" presStyleCnt="0">
        <dgm:presLayoutVars>
          <dgm:hierBranch val="init"/>
        </dgm:presLayoutVars>
      </dgm:prSet>
      <dgm:spPr/>
    </dgm:pt>
    <dgm:pt modelId="{8B33C20F-9344-4DBD-B6FF-51E4E68B44C1}" type="pres">
      <dgm:prSet presAssocID="{356EFD15-F718-495E-B91A-2842BC29175E}" presName="rootComposite1" presStyleCnt="0"/>
      <dgm:spPr/>
    </dgm:pt>
    <dgm:pt modelId="{905F818C-29B1-4477-B9A1-ABC53F504EAF}" type="pres">
      <dgm:prSet presAssocID="{356EFD15-F718-495E-B91A-2842BC29175E}" presName="rootText1" presStyleLbl="node0" presStyleIdx="0" presStyleCnt="1" custScaleX="66678" custScaleY="246395">
        <dgm:presLayoutVars>
          <dgm:chPref val="3"/>
        </dgm:presLayoutVars>
      </dgm:prSet>
      <dgm:spPr/>
    </dgm:pt>
    <dgm:pt modelId="{788469C0-8745-49B7-965A-2DB2E601E02A}" type="pres">
      <dgm:prSet presAssocID="{356EFD15-F718-495E-B91A-2842BC29175E}" presName="rootConnector1" presStyleLbl="node1" presStyleIdx="0" presStyleCnt="0"/>
      <dgm:spPr/>
    </dgm:pt>
    <dgm:pt modelId="{F70827BE-36B9-4DE5-AE0E-A544437ECAFB}" type="pres">
      <dgm:prSet presAssocID="{356EFD15-F718-495E-B91A-2842BC29175E}" presName="hierChild2" presStyleCnt="0"/>
      <dgm:spPr/>
    </dgm:pt>
    <dgm:pt modelId="{E35B8951-062F-465E-94AC-CE5FFFF5E9AB}" type="pres">
      <dgm:prSet presAssocID="{6D9E6DFF-7D15-429E-838E-55C0C0C5A10C}" presName="Name64" presStyleLbl="parChTrans1D2" presStyleIdx="0" presStyleCnt="3"/>
      <dgm:spPr/>
    </dgm:pt>
    <dgm:pt modelId="{483AC1B7-FDE1-4935-BF26-ACF7D21B76BA}" type="pres">
      <dgm:prSet presAssocID="{ACDB8485-E7B0-4E85-B866-52B1B1893568}" presName="hierRoot2" presStyleCnt="0">
        <dgm:presLayoutVars>
          <dgm:hierBranch val="init"/>
        </dgm:presLayoutVars>
      </dgm:prSet>
      <dgm:spPr/>
    </dgm:pt>
    <dgm:pt modelId="{F0619A4E-3F7B-4586-9998-5F21FC9BB3D4}" type="pres">
      <dgm:prSet presAssocID="{ACDB8485-E7B0-4E85-B866-52B1B1893568}" presName="rootComposite" presStyleCnt="0"/>
      <dgm:spPr/>
    </dgm:pt>
    <dgm:pt modelId="{9AE7C88D-C79F-4974-994C-EAE55A669294}" type="pres">
      <dgm:prSet presAssocID="{ACDB8485-E7B0-4E85-B866-52B1B1893568}" presName="rootText" presStyleLbl="node2" presStyleIdx="0" presStyleCnt="3" custScaleX="89741">
        <dgm:presLayoutVars>
          <dgm:chPref val="3"/>
        </dgm:presLayoutVars>
      </dgm:prSet>
      <dgm:spPr/>
    </dgm:pt>
    <dgm:pt modelId="{C145AE39-A118-4DBE-B0A0-025F30C9E2F0}" type="pres">
      <dgm:prSet presAssocID="{ACDB8485-E7B0-4E85-B866-52B1B1893568}" presName="rootConnector" presStyleLbl="node2" presStyleIdx="0" presStyleCnt="3"/>
      <dgm:spPr/>
    </dgm:pt>
    <dgm:pt modelId="{AE542A6E-7AAD-4D8E-A8F9-72EABC13F679}" type="pres">
      <dgm:prSet presAssocID="{ACDB8485-E7B0-4E85-B866-52B1B1893568}" presName="hierChild4" presStyleCnt="0"/>
      <dgm:spPr/>
    </dgm:pt>
    <dgm:pt modelId="{C5CE4CCD-66A3-4DDC-AE77-6EAE51097464}" type="pres">
      <dgm:prSet presAssocID="{60C1C5E1-F6A4-4CF5-9B9A-1AF91E91C82D}" presName="Name64" presStyleLbl="parChTrans1D3" presStyleIdx="0" presStyleCnt="5"/>
      <dgm:spPr/>
    </dgm:pt>
    <dgm:pt modelId="{F40C6811-7E5E-4B7E-87E0-476925521A6F}" type="pres">
      <dgm:prSet presAssocID="{8CA407BD-8C69-4DFB-A04A-51B5E2CDFBCF}" presName="hierRoot2" presStyleCnt="0">
        <dgm:presLayoutVars>
          <dgm:hierBranch val="init"/>
        </dgm:presLayoutVars>
      </dgm:prSet>
      <dgm:spPr/>
    </dgm:pt>
    <dgm:pt modelId="{1220E067-0977-43E2-B3FA-52C2EC833AD6}" type="pres">
      <dgm:prSet presAssocID="{8CA407BD-8C69-4DFB-A04A-51B5E2CDFBCF}" presName="rootComposite" presStyleCnt="0"/>
      <dgm:spPr/>
    </dgm:pt>
    <dgm:pt modelId="{0516007A-7AD4-4983-8FFD-D1E6FF79ADF2}" type="pres">
      <dgm:prSet presAssocID="{8CA407BD-8C69-4DFB-A04A-51B5E2CDFBCF}" presName="rootText" presStyleLbl="node3" presStyleIdx="0" presStyleCnt="5" custScaleX="176345">
        <dgm:presLayoutVars>
          <dgm:chPref val="3"/>
        </dgm:presLayoutVars>
      </dgm:prSet>
      <dgm:spPr/>
    </dgm:pt>
    <dgm:pt modelId="{40713FA1-F28D-419B-A646-896E82073575}" type="pres">
      <dgm:prSet presAssocID="{8CA407BD-8C69-4DFB-A04A-51B5E2CDFBCF}" presName="rootConnector" presStyleLbl="node3" presStyleIdx="0" presStyleCnt="5"/>
      <dgm:spPr/>
    </dgm:pt>
    <dgm:pt modelId="{0C2B4772-3106-4EF2-853F-56E180D76239}" type="pres">
      <dgm:prSet presAssocID="{8CA407BD-8C69-4DFB-A04A-51B5E2CDFBCF}" presName="hierChild4" presStyleCnt="0"/>
      <dgm:spPr/>
    </dgm:pt>
    <dgm:pt modelId="{CB0AE06E-6864-4FCF-8FD2-529D2C5F775F}" type="pres">
      <dgm:prSet presAssocID="{8CA407BD-8C69-4DFB-A04A-51B5E2CDFBCF}" presName="hierChild5" presStyleCnt="0"/>
      <dgm:spPr/>
    </dgm:pt>
    <dgm:pt modelId="{37F9643E-550A-46EF-9778-BE78E4FEB802}" type="pres">
      <dgm:prSet presAssocID="{EC6DF7D4-A804-4E3C-B813-AEADE520BCF9}" presName="Name64" presStyleLbl="parChTrans1D3" presStyleIdx="1" presStyleCnt="5"/>
      <dgm:spPr/>
    </dgm:pt>
    <dgm:pt modelId="{7BF688B1-381B-4882-B1ED-D08C6732DB02}" type="pres">
      <dgm:prSet presAssocID="{719B09A2-EC8E-4839-BEFB-F77E69750DA9}" presName="hierRoot2" presStyleCnt="0">
        <dgm:presLayoutVars>
          <dgm:hierBranch val="init"/>
        </dgm:presLayoutVars>
      </dgm:prSet>
      <dgm:spPr/>
    </dgm:pt>
    <dgm:pt modelId="{99C5109E-4CAF-421B-A9FC-75B751CB5DD2}" type="pres">
      <dgm:prSet presAssocID="{719B09A2-EC8E-4839-BEFB-F77E69750DA9}" presName="rootComposite" presStyleCnt="0"/>
      <dgm:spPr/>
    </dgm:pt>
    <dgm:pt modelId="{B90A0416-E7CF-48F7-88A6-43AAA0D5AC73}" type="pres">
      <dgm:prSet presAssocID="{719B09A2-EC8E-4839-BEFB-F77E69750DA9}" presName="rootText" presStyleLbl="node3" presStyleIdx="1" presStyleCnt="5" custScaleX="176345">
        <dgm:presLayoutVars>
          <dgm:chPref val="3"/>
        </dgm:presLayoutVars>
      </dgm:prSet>
      <dgm:spPr/>
    </dgm:pt>
    <dgm:pt modelId="{465FC7CB-54F2-49CF-A27A-01BEE109CD1F}" type="pres">
      <dgm:prSet presAssocID="{719B09A2-EC8E-4839-BEFB-F77E69750DA9}" presName="rootConnector" presStyleLbl="node3" presStyleIdx="1" presStyleCnt="5"/>
      <dgm:spPr/>
    </dgm:pt>
    <dgm:pt modelId="{081A4EEE-29DA-486A-8132-0DDF4B6AE515}" type="pres">
      <dgm:prSet presAssocID="{719B09A2-EC8E-4839-BEFB-F77E69750DA9}" presName="hierChild4" presStyleCnt="0"/>
      <dgm:spPr/>
    </dgm:pt>
    <dgm:pt modelId="{6E48A1DC-6E1A-41A9-BCFD-CCDDB75C45D4}" type="pres">
      <dgm:prSet presAssocID="{719B09A2-EC8E-4839-BEFB-F77E69750DA9}" presName="hierChild5" presStyleCnt="0"/>
      <dgm:spPr/>
    </dgm:pt>
    <dgm:pt modelId="{A692ABA0-B87F-4BE9-AC41-DC70FA8C2971}" type="pres">
      <dgm:prSet presAssocID="{ACDB8485-E7B0-4E85-B866-52B1B1893568}" presName="hierChild5" presStyleCnt="0"/>
      <dgm:spPr/>
    </dgm:pt>
    <dgm:pt modelId="{CFAF869F-BD48-4F77-A868-64B9CE3051CC}" type="pres">
      <dgm:prSet presAssocID="{A7010717-2AC8-45E9-815B-305F8A89C3C7}" presName="Name64" presStyleLbl="parChTrans1D2" presStyleIdx="1" presStyleCnt="3"/>
      <dgm:spPr/>
    </dgm:pt>
    <dgm:pt modelId="{8F658490-B1DB-47B6-AE25-5257CE981056}" type="pres">
      <dgm:prSet presAssocID="{8B6EC951-2726-47AC-8633-9C4AFADE0F9E}" presName="hierRoot2" presStyleCnt="0">
        <dgm:presLayoutVars>
          <dgm:hierBranch val="init"/>
        </dgm:presLayoutVars>
      </dgm:prSet>
      <dgm:spPr/>
    </dgm:pt>
    <dgm:pt modelId="{FA96FCE7-2499-4B81-996E-A96E3B07D982}" type="pres">
      <dgm:prSet presAssocID="{8B6EC951-2726-47AC-8633-9C4AFADE0F9E}" presName="rootComposite" presStyleCnt="0"/>
      <dgm:spPr/>
    </dgm:pt>
    <dgm:pt modelId="{CED8B562-CBAA-47FF-BBBC-B8E3F4C25CF0}" type="pres">
      <dgm:prSet presAssocID="{8B6EC951-2726-47AC-8633-9C4AFADE0F9E}" presName="rootText" presStyleLbl="node2" presStyleIdx="1" presStyleCnt="3" custScaleX="89741">
        <dgm:presLayoutVars>
          <dgm:chPref val="3"/>
        </dgm:presLayoutVars>
      </dgm:prSet>
      <dgm:spPr/>
    </dgm:pt>
    <dgm:pt modelId="{2AC17A7E-7D6D-4B65-8D96-D8B25B9BFB6E}" type="pres">
      <dgm:prSet presAssocID="{8B6EC951-2726-47AC-8633-9C4AFADE0F9E}" presName="rootConnector" presStyleLbl="node2" presStyleIdx="1" presStyleCnt="3"/>
      <dgm:spPr/>
    </dgm:pt>
    <dgm:pt modelId="{B9D0C9F8-6B67-48BB-9209-5B02A9F7A31D}" type="pres">
      <dgm:prSet presAssocID="{8B6EC951-2726-47AC-8633-9C4AFADE0F9E}" presName="hierChild4" presStyleCnt="0"/>
      <dgm:spPr/>
    </dgm:pt>
    <dgm:pt modelId="{DF8E95B6-F6CC-42CE-AFEA-3B46AB474837}" type="pres">
      <dgm:prSet presAssocID="{F00EA9B2-9869-41C6-960F-4FC60F6AD164}" presName="Name64" presStyleLbl="parChTrans1D3" presStyleIdx="2" presStyleCnt="5"/>
      <dgm:spPr/>
    </dgm:pt>
    <dgm:pt modelId="{45BE04C1-1F17-430B-9061-47C1F2E43A69}" type="pres">
      <dgm:prSet presAssocID="{0A03BCE3-EAB6-4FFA-8801-1D50E1AF3BD4}" presName="hierRoot2" presStyleCnt="0">
        <dgm:presLayoutVars>
          <dgm:hierBranch val="init"/>
        </dgm:presLayoutVars>
      </dgm:prSet>
      <dgm:spPr/>
    </dgm:pt>
    <dgm:pt modelId="{994DA64C-21F4-443B-9BA5-FBCA7DFBF3DB}" type="pres">
      <dgm:prSet presAssocID="{0A03BCE3-EAB6-4FFA-8801-1D50E1AF3BD4}" presName="rootComposite" presStyleCnt="0"/>
      <dgm:spPr/>
    </dgm:pt>
    <dgm:pt modelId="{81C139FF-899D-4DD6-88F0-1D6CF156CD45}" type="pres">
      <dgm:prSet presAssocID="{0A03BCE3-EAB6-4FFA-8801-1D50E1AF3BD4}" presName="rootText" presStyleLbl="node3" presStyleIdx="2" presStyleCnt="5" custScaleX="258639">
        <dgm:presLayoutVars>
          <dgm:chPref val="3"/>
        </dgm:presLayoutVars>
      </dgm:prSet>
      <dgm:spPr/>
    </dgm:pt>
    <dgm:pt modelId="{41CC9063-4AA8-4BB7-A1DA-8E094AC5F086}" type="pres">
      <dgm:prSet presAssocID="{0A03BCE3-EAB6-4FFA-8801-1D50E1AF3BD4}" presName="rootConnector" presStyleLbl="node3" presStyleIdx="2" presStyleCnt="5"/>
      <dgm:spPr/>
    </dgm:pt>
    <dgm:pt modelId="{DD943CC8-3DA3-4C9D-8B1C-4168CD929933}" type="pres">
      <dgm:prSet presAssocID="{0A03BCE3-EAB6-4FFA-8801-1D50E1AF3BD4}" presName="hierChild4" presStyleCnt="0"/>
      <dgm:spPr/>
    </dgm:pt>
    <dgm:pt modelId="{CE02F90B-967D-45F6-9498-AFE13F1A684A}" type="pres">
      <dgm:prSet presAssocID="{0A03BCE3-EAB6-4FFA-8801-1D50E1AF3BD4}" presName="hierChild5" presStyleCnt="0"/>
      <dgm:spPr/>
    </dgm:pt>
    <dgm:pt modelId="{140A243E-7E31-4AD0-9565-650B602A1280}" type="pres">
      <dgm:prSet presAssocID="{6EE2E097-03D5-4634-834F-56DFB16E596E}" presName="Name64" presStyleLbl="parChTrans1D3" presStyleIdx="3" presStyleCnt="5"/>
      <dgm:spPr/>
    </dgm:pt>
    <dgm:pt modelId="{64C464B8-7B4A-4C77-8A3A-C6B3C84D5F14}" type="pres">
      <dgm:prSet presAssocID="{D1C23414-459C-466C-9DC5-F0EBDDA8F50F}" presName="hierRoot2" presStyleCnt="0">
        <dgm:presLayoutVars>
          <dgm:hierBranch val="init"/>
        </dgm:presLayoutVars>
      </dgm:prSet>
      <dgm:spPr/>
    </dgm:pt>
    <dgm:pt modelId="{CBEB79E2-9ADD-444E-9D6C-BB4D185E7945}" type="pres">
      <dgm:prSet presAssocID="{D1C23414-459C-466C-9DC5-F0EBDDA8F50F}" presName="rootComposite" presStyleCnt="0"/>
      <dgm:spPr/>
    </dgm:pt>
    <dgm:pt modelId="{9D8DF7CB-0DA9-43DF-8A30-496269E616C1}" type="pres">
      <dgm:prSet presAssocID="{D1C23414-459C-466C-9DC5-F0EBDDA8F50F}" presName="rootText" presStyleLbl="node3" presStyleIdx="3" presStyleCnt="5" custScaleX="258639" custScaleY="160147">
        <dgm:presLayoutVars>
          <dgm:chPref val="3"/>
        </dgm:presLayoutVars>
      </dgm:prSet>
      <dgm:spPr/>
    </dgm:pt>
    <dgm:pt modelId="{63AA6E4C-1FDC-495B-AB36-FF041742A90D}" type="pres">
      <dgm:prSet presAssocID="{D1C23414-459C-466C-9DC5-F0EBDDA8F50F}" presName="rootConnector" presStyleLbl="node3" presStyleIdx="3" presStyleCnt="5"/>
      <dgm:spPr/>
    </dgm:pt>
    <dgm:pt modelId="{EE66FC7E-0664-442D-B8C6-07719E469292}" type="pres">
      <dgm:prSet presAssocID="{D1C23414-459C-466C-9DC5-F0EBDDA8F50F}" presName="hierChild4" presStyleCnt="0"/>
      <dgm:spPr/>
    </dgm:pt>
    <dgm:pt modelId="{73C56168-B766-44E0-BAE6-1AC930054D83}" type="pres">
      <dgm:prSet presAssocID="{D1C23414-459C-466C-9DC5-F0EBDDA8F50F}" presName="hierChild5" presStyleCnt="0"/>
      <dgm:spPr/>
    </dgm:pt>
    <dgm:pt modelId="{CABD7CB3-17FF-486B-B6F3-252A52CC4702}" type="pres">
      <dgm:prSet presAssocID="{8B6EC951-2726-47AC-8633-9C4AFADE0F9E}" presName="hierChild5" presStyleCnt="0"/>
      <dgm:spPr/>
    </dgm:pt>
    <dgm:pt modelId="{884C3B72-658E-4628-BAD0-BEF13C933A76}" type="pres">
      <dgm:prSet presAssocID="{B9D04925-1C13-45A9-8237-DE8FCA4E9798}" presName="Name64" presStyleLbl="parChTrans1D2" presStyleIdx="2" presStyleCnt="3"/>
      <dgm:spPr/>
    </dgm:pt>
    <dgm:pt modelId="{EAB56E9F-E611-4966-911C-4DA28825A734}" type="pres">
      <dgm:prSet presAssocID="{F164B1F3-E7A4-4415-99FF-1027CDF372E7}" presName="hierRoot2" presStyleCnt="0">
        <dgm:presLayoutVars>
          <dgm:hierBranch val="init"/>
        </dgm:presLayoutVars>
      </dgm:prSet>
      <dgm:spPr/>
    </dgm:pt>
    <dgm:pt modelId="{569A2EF9-D8C6-42A3-A637-3BFB61106767}" type="pres">
      <dgm:prSet presAssocID="{F164B1F3-E7A4-4415-99FF-1027CDF372E7}" presName="rootComposite" presStyleCnt="0"/>
      <dgm:spPr/>
    </dgm:pt>
    <dgm:pt modelId="{A818445E-877F-43C1-A0B2-472B823F1848}" type="pres">
      <dgm:prSet presAssocID="{F164B1F3-E7A4-4415-99FF-1027CDF372E7}" presName="rootText" presStyleLbl="node2" presStyleIdx="2" presStyleCnt="3" custScaleX="132388" custScaleY="94743">
        <dgm:presLayoutVars>
          <dgm:chPref val="3"/>
        </dgm:presLayoutVars>
      </dgm:prSet>
      <dgm:spPr/>
    </dgm:pt>
    <dgm:pt modelId="{F90C3E5E-AF01-4C9B-A999-CD2856CAF251}" type="pres">
      <dgm:prSet presAssocID="{F164B1F3-E7A4-4415-99FF-1027CDF372E7}" presName="rootConnector" presStyleLbl="node2" presStyleIdx="2" presStyleCnt="3"/>
      <dgm:spPr/>
    </dgm:pt>
    <dgm:pt modelId="{36E320E1-CB75-4A36-A9E2-9B3BDC67B409}" type="pres">
      <dgm:prSet presAssocID="{F164B1F3-E7A4-4415-99FF-1027CDF372E7}" presName="hierChild4" presStyleCnt="0"/>
      <dgm:spPr/>
    </dgm:pt>
    <dgm:pt modelId="{51C279A1-D21D-455D-AF0B-AEECBA0DC4D0}" type="pres">
      <dgm:prSet presAssocID="{07839846-5BB7-4F72-924A-0B786025211C}" presName="Name64" presStyleLbl="parChTrans1D3" presStyleIdx="4" presStyleCnt="5"/>
      <dgm:spPr/>
    </dgm:pt>
    <dgm:pt modelId="{DC8AF1D8-DEF6-4371-A964-EFC315DE5087}" type="pres">
      <dgm:prSet presAssocID="{B8BCD4EE-E6A9-4BB4-BD66-CD26D0BED1C5}" presName="hierRoot2" presStyleCnt="0">
        <dgm:presLayoutVars>
          <dgm:hierBranch val="init"/>
        </dgm:presLayoutVars>
      </dgm:prSet>
      <dgm:spPr/>
    </dgm:pt>
    <dgm:pt modelId="{654B934E-A2FE-4818-9A7B-B15275A6F643}" type="pres">
      <dgm:prSet presAssocID="{B8BCD4EE-E6A9-4BB4-BD66-CD26D0BED1C5}" presName="rootComposite" presStyleCnt="0"/>
      <dgm:spPr/>
    </dgm:pt>
    <dgm:pt modelId="{8E7DE8EC-F3DC-48DD-ABF9-53C0BA2E2498}" type="pres">
      <dgm:prSet presAssocID="{B8BCD4EE-E6A9-4BB4-BD66-CD26D0BED1C5}" presName="rootText" presStyleLbl="node3" presStyleIdx="4" presStyleCnt="5" custScaleX="229718">
        <dgm:presLayoutVars>
          <dgm:chPref val="3"/>
        </dgm:presLayoutVars>
      </dgm:prSet>
      <dgm:spPr/>
    </dgm:pt>
    <dgm:pt modelId="{0BA58DA4-BC3A-44FA-B562-7992E9CD4710}" type="pres">
      <dgm:prSet presAssocID="{B8BCD4EE-E6A9-4BB4-BD66-CD26D0BED1C5}" presName="rootConnector" presStyleLbl="node3" presStyleIdx="4" presStyleCnt="5"/>
      <dgm:spPr/>
    </dgm:pt>
    <dgm:pt modelId="{B59DA7D3-164C-4D9A-AD12-4C8C836A1883}" type="pres">
      <dgm:prSet presAssocID="{B8BCD4EE-E6A9-4BB4-BD66-CD26D0BED1C5}" presName="hierChild4" presStyleCnt="0"/>
      <dgm:spPr/>
    </dgm:pt>
    <dgm:pt modelId="{75F01D16-F251-4783-B139-557EFB8E2660}" type="pres">
      <dgm:prSet presAssocID="{B8BCD4EE-E6A9-4BB4-BD66-CD26D0BED1C5}" presName="hierChild5" presStyleCnt="0"/>
      <dgm:spPr/>
    </dgm:pt>
    <dgm:pt modelId="{30BE4344-A900-4674-AA0A-915590E22FED}" type="pres">
      <dgm:prSet presAssocID="{F164B1F3-E7A4-4415-99FF-1027CDF372E7}" presName="hierChild5" presStyleCnt="0"/>
      <dgm:spPr/>
    </dgm:pt>
    <dgm:pt modelId="{FABAA5CD-35CF-4C4B-9F01-57A6280A957E}" type="pres">
      <dgm:prSet presAssocID="{356EFD15-F718-495E-B91A-2842BC29175E}" presName="hierChild3" presStyleCnt="0"/>
      <dgm:spPr/>
    </dgm:pt>
  </dgm:ptLst>
  <dgm:cxnLst>
    <dgm:cxn modelId="{4A383E09-E855-483C-81DD-487BC98898EA}" srcId="{356EFD15-F718-495E-B91A-2842BC29175E}" destId="{F164B1F3-E7A4-4415-99FF-1027CDF372E7}" srcOrd="2" destOrd="0" parTransId="{B9D04925-1C13-45A9-8237-DE8FCA4E9798}" sibTransId="{3D3474B3-8273-4C3E-9542-6A173D6FE655}"/>
    <dgm:cxn modelId="{21DDC10E-6458-480C-A77A-9DE7808F4FA9}" srcId="{ACDB8485-E7B0-4E85-B866-52B1B1893568}" destId="{719B09A2-EC8E-4839-BEFB-F77E69750DA9}" srcOrd="1" destOrd="0" parTransId="{EC6DF7D4-A804-4E3C-B813-AEADE520BCF9}" sibTransId="{5BE46B7B-A2DB-4F4F-94E4-D7869F0102EF}"/>
    <dgm:cxn modelId="{36E76F10-B4E6-4DB4-B6F1-9635F10639EF}" type="presOf" srcId="{6EE2E097-03D5-4634-834F-56DFB16E596E}" destId="{140A243E-7E31-4AD0-9565-650B602A1280}" srcOrd="0" destOrd="0" presId="urn:microsoft.com/office/officeart/2009/3/layout/HorizontalOrganizationChart"/>
    <dgm:cxn modelId="{A2100118-E957-4212-B3F3-F698D06A6556}" type="presOf" srcId="{B8BCD4EE-E6A9-4BB4-BD66-CD26D0BED1C5}" destId="{0BA58DA4-BC3A-44FA-B562-7992E9CD4710}" srcOrd="1" destOrd="0" presId="urn:microsoft.com/office/officeart/2009/3/layout/HorizontalOrganizationChart"/>
    <dgm:cxn modelId="{5EA5E41B-2499-47B5-A7B2-5277537B1C68}" type="presOf" srcId="{07839846-5BB7-4F72-924A-0B786025211C}" destId="{51C279A1-D21D-455D-AF0B-AEECBA0DC4D0}" srcOrd="0" destOrd="0" presId="urn:microsoft.com/office/officeart/2009/3/layout/HorizontalOrganizationChart"/>
    <dgm:cxn modelId="{17C7EF26-78E6-45A1-90DF-9AD0DD33DE27}" type="presOf" srcId="{356EFD15-F718-495E-B91A-2842BC29175E}" destId="{788469C0-8745-49B7-965A-2DB2E601E02A}" srcOrd="1" destOrd="0" presId="urn:microsoft.com/office/officeart/2009/3/layout/HorizontalOrganizationChart"/>
    <dgm:cxn modelId="{2BE83728-ED7B-423C-B2BB-3789F6E80931}" type="presOf" srcId="{ACDB8485-E7B0-4E85-B866-52B1B1893568}" destId="{C145AE39-A118-4DBE-B0A0-025F30C9E2F0}" srcOrd="1" destOrd="0" presId="urn:microsoft.com/office/officeart/2009/3/layout/HorizontalOrganizationChart"/>
    <dgm:cxn modelId="{1F7C302D-4499-494F-B29F-C7E0D396AE27}" type="presOf" srcId="{8CA407BD-8C69-4DFB-A04A-51B5E2CDFBCF}" destId="{0516007A-7AD4-4983-8FFD-D1E6FF79ADF2}" srcOrd="0" destOrd="0" presId="urn:microsoft.com/office/officeart/2009/3/layout/HorizontalOrganizationChart"/>
    <dgm:cxn modelId="{0210E739-721D-4964-97AF-120F3313899E}" type="presOf" srcId="{60C1C5E1-F6A4-4CF5-9B9A-1AF91E91C82D}" destId="{C5CE4CCD-66A3-4DDC-AE77-6EAE51097464}" srcOrd="0" destOrd="0" presId="urn:microsoft.com/office/officeart/2009/3/layout/HorizontalOrganizationChart"/>
    <dgm:cxn modelId="{08F5A63D-265A-4495-A6C2-A593D277355B}" type="presOf" srcId="{A7010717-2AC8-45E9-815B-305F8A89C3C7}" destId="{CFAF869F-BD48-4F77-A868-64B9CE3051CC}" srcOrd="0" destOrd="0" presId="urn:microsoft.com/office/officeart/2009/3/layout/HorizontalOrganizationChart"/>
    <dgm:cxn modelId="{8AFF393F-C05A-45EF-889B-B3832D801E04}" type="presOf" srcId="{D1C23414-459C-466C-9DC5-F0EBDDA8F50F}" destId="{63AA6E4C-1FDC-495B-AB36-FF041742A90D}" srcOrd="1" destOrd="0" presId="urn:microsoft.com/office/officeart/2009/3/layout/HorizontalOrganizationChart"/>
    <dgm:cxn modelId="{59C66361-0D9D-4D1F-9B7C-9FFC5AA275B4}" srcId="{356EFD15-F718-495E-B91A-2842BC29175E}" destId="{ACDB8485-E7B0-4E85-B866-52B1B1893568}" srcOrd="0" destOrd="0" parTransId="{6D9E6DFF-7D15-429E-838E-55C0C0C5A10C}" sibTransId="{30C470DD-0E65-4EF4-A139-167C6A38CFE5}"/>
    <dgm:cxn modelId="{98FD9A61-4578-4320-8BD7-48B7AD87F7DD}" type="presOf" srcId="{0A03BCE3-EAB6-4FFA-8801-1D50E1AF3BD4}" destId="{81C139FF-899D-4DD6-88F0-1D6CF156CD45}" srcOrd="0" destOrd="0" presId="urn:microsoft.com/office/officeart/2009/3/layout/HorizontalOrganizationChart"/>
    <dgm:cxn modelId="{4D743962-D20C-4384-B887-58B335B2272B}" type="presOf" srcId="{0A03BCE3-EAB6-4FFA-8801-1D50E1AF3BD4}" destId="{41CC9063-4AA8-4BB7-A1DA-8E094AC5F086}" srcOrd="1" destOrd="0" presId="urn:microsoft.com/office/officeart/2009/3/layout/HorizontalOrganizationChart"/>
    <dgm:cxn modelId="{382EEF62-4EBE-49E2-BEDE-D2C50FA98B6C}" type="presOf" srcId="{6D9E6DFF-7D15-429E-838E-55C0C0C5A10C}" destId="{E35B8951-062F-465E-94AC-CE5FFFF5E9AB}" srcOrd="0" destOrd="0" presId="urn:microsoft.com/office/officeart/2009/3/layout/HorizontalOrganizationChart"/>
    <dgm:cxn modelId="{A133C464-9108-4E1B-A686-3AC6A33A507D}" srcId="{ACDB8485-E7B0-4E85-B866-52B1B1893568}" destId="{8CA407BD-8C69-4DFB-A04A-51B5E2CDFBCF}" srcOrd="0" destOrd="0" parTransId="{60C1C5E1-F6A4-4CF5-9B9A-1AF91E91C82D}" sibTransId="{57DFEC7C-2F24-4A8C-9926-972ECC95AF1C}"/>
    <dgm:cxn modelId="{83A1FC45-80B0-48EE-BF59-58E404010E2C}" type="presOf" srcId="{F00EA9B2-9869-41C6-960F-4FC60F6AD164}" destId="{DF8E95B6-F6CC-42CE-AFEA-3B46AB474837}" srcOrd="0" destOrd="0" presId="urn:microsoft.com/office/officeart/2009/3/layout/HorizontalOrganizationChart"/>
    <dgm:cxn modelId="{313B116A-FA9F-4716-8240-2B2FDA71935E}" type="presOf" srcId="{F164B1F3-E7A4-4415-99FF-1027CDF372E7}" destId="{A818445E-877F-43C1-A0B2-472B823F1848}" srcOrd="0" destOrd="0" presId="urn:microsoft.com/office/officeart/2009/3/layout/HorizontalOrganizationChart"/>
    <dgm:cxn modelId="{CCFD2E6C-A836-43E1-A0E7-CB1E787F9C9C}" type="presOf" srcId="{ACDB8485-E7B0-4E85-B866-52B1B1893568}" destId="{9AE7C88D-C79F-4974-994C-EAE55A669294}" srcOrd="0" destOrd="0" presId="urn:microsoft.com/office/officeart/2009/3/layout/HorizontalOrganizationChart"/>
    <dgm:cxn modelId="{17A62B54-1441-4C5D-90D6-4F5E72A42F93}" srcId="{7D72880C-5D55-401A-AA69-59990B35A050}" destId="{356EFD15-F718-495E-B91A-2842BC29175E}" srcOrd="0" destOrd="0" parTransId="{725E0B18-AA36-4CD8-8E21-DAA88CDB7E1C}" sibTransId="{4322272F-DF99-4E3E-A6F5-D367B273898A}"/>
    <dgm:cxn modelId="{3C755B7C-6B94-446D-BAD9-7B1EE8704159}" type="presOf" srcId="{7D72880C-5D55-401A-AA69-59990B35A050}" destId="{23E89D49-1B9A-4E8C-BD12-B85AFF700615}" srcOrd="0" destOrd="0" presId="urn:microsoft.com/office/officeart/2009/3/layout/HorizontalOrganizationChart"/>
    <dgm:cxn modelId="{EBC5AC90-445C-4C50-B52F-7F468838E322}" type="presOf" srcId="{B8BCD4EE-E6A9-4BB4-BD66-CD26D0BED1C5}" destId="{8E7DE8EC-F3DC-48DD-ABF9-53C0BA2E2498}" srcOrd="0" destOrd="0" presId="urn:microsoft.com/office/officeart/2009/3/layout/HorizontalOrganizationChart"/>
    <dgm:cxn modelId="{97271392-F275-49F3-A3CD-E8623DF9E63A}" srcId="{8B6EC951-2726-47AC-8633-9C4AFADE0F9E}" destId="{D1C23414-459C-466C-9DC5-F0EBDDA8F50F}" srcOrd="1" destOrd="0" parTransId="{6EE2E097-03D5-4634-834F-56DFB16E596E}" sibTransId="{CF115623-2447-4D79-B5CF-BD15E213F612}"/>
    <dgm:cxn modelId="{F3E8FD9B-15BD-49D1-BE0C-F45E67E6FB22}" srcId="{F164B1F3-E7A4-4415-99FF-1027CDF372E7}" destId="{B8BCD4EE-E6A9-4BB4-BD66-CD26D0BED1C5}" srcOrd="0" destOrd="0" parTransId="{07839846-5BB7-4F72-924A-0B786025211C}" sibTransId="{C0879C67-AA3B-452D-BA97-88DBC8391E0F}"/>
    <dgm:cxn modelId="{8CD1F1A7-C781-4763-B8A1-3EC29B91BEB2}" type="presOf" srcId="{356EFD15-F718-495E-B91A-2842BC29175E}" destId="{905F818C-29B1-4477-B9A1-ABC53F504EAF}" srcOrd="0" destOrd="0" presId="urn:microsoft.com/office/officeart/2009/3/layout/HorizontalOrganizationChart"/>
    <dgm:cxn modelId="{72878FB5-889C-4826-9422-374D8F9CD132}" type="presOf" srcId="{EC6DF7D4-A804-4E3C-B813-AEADE520BCF9}" destId="{37F9643E-550A-46EF-9778-BE78E4FEB802}" srcOrd="0" destOrd="0" presId="urn:microsoft.com/office/officeart/2009/3/layout/HorizontalOrganizationChart"/>
    <dgm:cxn modelId="{03C861BC-9292-4181-B689-F20506423EC9}" type="presOf" srcId="{8B6EC951-2726-47AC-8633-9C4AFADE0F9E}" destId="{CED8B562-CBAA-47FF-BBBC-B8E3F4C25CF0}" srcOrd="0" destOrd="0" presId="urn:microsoft.com/office/officeart/2009/3/layout/HorizontalOrganizationChart"/>
    <dgm:cxn modelId="{E98C7DC3-0EA5-4B2B-BEEB-8779A666AD23}" srcId="{356EFD15-F718-495E-B91A-2842BC29175E}" destId="{8B6EC951-2726-47AC-8633-9C4AFADE0F9E}" srcOrd="1" destOrd="0" parTransId="{A7010717-2AC8-45E9-815B-305F8A89C3C7}" sibTransId="{CE50B08C-C7AD-47A9-8791-C31C40F2D4E4}"/>
    <dgm:cxn modelId="{2314BCC6-07AF-479D-B5F0-28847AFA4326}" type="presOf" srcId="{8CA407BD-8C69-4DFB-A04A-51B5E2CDFBCF}" destId="{40713FA1-F28D-419B-A646-896E82073575}" srcOrd="1" destOrd="0" presId="urn:microsoft.com/office/officeart/2009/3/layout/HorizontalOrganizationChart"/>
    <dgm:cxn modelId="{F2B3D1CA-BF3E-42A6-9E69-E835C6D2E141}" type="presOf" srcId="{719B09A2-EC8E-4839-BEFB-F77E69750DA9}" destId="{B90A0416-E7CF-48F7-88A6-43AAA0D5AC73}" srcOrd="0" destOrd="0" presId="urn:microsoft.com/office/officeart/2009/3/layout/HorizontalOrganizationChart"/>
    <dgm:cxn modelId="{DAC6F9D3-C706-4F67-944D-73F5DE01518E}" srcId="{8B6EC951-2726-47AC-8633-9C4AFADE0F9E}" destId="{0A03BCE3-EAB6-4FFA-8801-1D50E1AF3BD4}" srcOrd="0" destOrd="0" parTransId="{F00EA9B2-9869-41C6-960F-4FC60F6AD164}" sibTransId="{CA6EDA16-BD81-4F6A-A5FA-D2A459609A20}"/>
    <dgm:cxn modelId="{E6A903D6-A44C-47CC-BA5F-E15D30B02E05}" type="presOf" srcId="{D1C23414-459C-466C-9DC5-F0EBDDA8F50F}" destId="{9D8DF7CB-0DA9-43DF-8A30-496269E616C1}" srcOrd="0" destOrd="0" presId="urn:microsoft.com/office/officeart/2009/3/layout/HorizontalOrganizationChart"/>
    <dgm:cxn modelId="{78E934DA-7597-4C16-ADDF-3A2853AEE9FA}" type="presOf" srcId="{8B6EC951-2726-47AC-8633-9C4AFADE0F9E}" destId="{2AC17A7E-7D6D-4B65-8D96-D8B25B9BFB6E}" srcOrd="1" destOrd="0" presId="urn:microsoft.com/office/officeart/2009/3/layout/HorizontalOrganizationChart"/>
    <dgm:cxn modelId="{184696DD-4C7F-43D9-A50A-3B173FF77685}" type="presOf" srcId="{719B09A2-EC8E-4839-BEFB-F77E69750DA9}" destId="{465FC7CB-54F2-49CF-A27A-01BEE109CD1F}" srcOrd="1" destOrd="0" presId="urn:microsoft.com/office/officeart/2009/3/layout/HorizontalOrganizationChart"/>
    <dgm:cxn modelId="{F53010E8-D36F-4F79-949D-B5CDC6E9E52B}" type="presOf" srcId="{F164B1F3-E7A4-4415-99FF-1027CDF372E7}" destId="{F90C3E5E-AF01-4C9B-A999-CD2856CAF251}" srcOrd="1" destOrd="0" presId="urn:microsoft.com/office/officeart/2009/3/layout/HorizontalOrganizationChart"/>
    <dgm:cxn modelId="{5A2693EF-DE13-4B72-A69F-5B3E77FE0DA8}" type="presOf" srcId="{B9D04925-1C13-45A9-8237-DE8FCA4E9798}" destId="{884C3B72-658E-4628-BAD0-BEF13C933A76}" srcOrd="0" destOrd="0" presId="urn:microsoft.com/office/officeart/2009/3/layout/HorizontalOrganizationChart"/>
    <dgm:cxn modelId="{A5518F6A-499F-44B3-AECF-BC243F9F5BBA}" type="presParOf" srcId="{23E89D49-1B9A-4E8C-BD12-B85AFF700615}" destId="{6E1E1383-F0FF-41FE-8B47-EDE9BB57DBCC}" srcOrd="0" destOrd="0" presId="urn:microsoft.com/office/officeart/2009/3/layout/HorizontalOrganizationChart"/>
    <dgm:cxn modelId="{A91FBE7B-C6EA-4260-BCF6-D1BC5D820E79}" type="presParOf" srcId="{6E1E1383-F0FF-41FE-8B47-EDE9BB57DBCC}" destId="{8B33C20F-9344-4DBD-B6FF-51E4E68B44C1}" srcOrd="0" destOrd="0" presId="urn:microsoft.com/office/officeart/2009/3/layout/HorizontalOrganizationChart"/>
    <dgm:cxn modelId="{079F0FFC-C75D-4064-9E09-4670318ED622}" type="presParOf" srcId="{8B33C20F-9344-4DBD-B6FF-51E4E68B44C1}" destId="{905F818C-29B1-4477-B9A1-ABC53F504EAF}" srcOrd="0" destOrd="0" presId="urn:microsoft.com/office/officeart/2009/3/layout/HorizontalOrganizationChart"/>
    <dgm:cxn modelId="{BFDE20B5-EF51-49E8-80FF-8F43C7A2FB64}" type="presParOf" srcId="{8B33C20F-9344-4DBD-B6FF-51E4E68B44C1}" destId="{788469C0-8745-49B7-965A-2DB2E601E02A}" srcOrd="1" destOrd="0" presId="urn:microsoft.com/office/officeart/2009/3/layout/HorizontalOrganizationChart"/>
    <dgm:cxn modelId="{23DE3EDC-4D8B-4997-9256-52CAC28C33B9}" type="presParOf" srcId="{6E1E1383-F0FF-41FE-8B47-EDE9BB57DBCC}" destId="{F70827BE-36B9-4DE5-AE0E-A544437ECAFB}" srcOrd="1" destOrd="0" presId="urn:microsoft.com/office/officeart/2009/3/layout/HorizontalOrganizationChart"/>
    <dgm:cxn modelId="{B9620605-5AE4-4AC9-8E42-396354F642EB}" type="presParOf" srcId="{F70827BE-36B9-4DE5-AE0E-A544437ECAFB}" destId="{E35B8951-062F-465E-94AC-CE5FFFF5E9AB}" srcOrd="0" destOrd="0" presId="urn:microsoft.com/office/officeart/2009/3/layout/HorizontalOrganizationChart"/>
    <dgm:cxn modelId="{CDA1B7AA-61E5-49A9-BD2A-D09171C5F7A0}" type="presParOf" srcId="{F70827BE-36B9-4DE5-AE0E-A544437ECAFB}" destId="{483AC1B7-FDE1-4935-BF26-ACF7D21B76BA}" srcOrd="1" destOrd="0" presId="urn:microsoft.com/office/officeart/2009/3/layout/HorizontalOrganizationChart"/>
    <dgm:cxn modelId="{F940229A-08B1-466B-830D-7E0F20998F62}" type="presParOf" srcId="{483AC1B7-FDE1-4935-BF26-ACF7D21B76BA}" destId="{F0619A4E-3F7B-4586-9998-5F21FC9BB3D4}" srcOrd="0" destOrd="0" presId="urn:microsoft.com/office/officeart/2009/3/layout/HorizontalOrganizationChart"/>
    <dgm:cxn modelId="{432562C0-7450-4308-AACD-6669D4BB3847}" type="presParOf" srcId="{F0619A4E-3F7B-4586-9998-5F21FC9BB3D4}" destId="{9AE7C88D-C79F-4974-994C-EAE55A669294}" srcOrd="0" destOrd="0" presId="urn:microsoft.com/office/officeart/2009/3/layout/HorizontalOrganizationChart"/>
    <dgm:cxn modelId="{B6A429FC-6889-4FF3-B7CB-7A055010663E}" type="presParOf" srcId="{F0619A4E-3F7B-4586-9998-5F21FC9BB3D4}" destId="{C145AE39-A118-4DBE-B0A0-025F30C9E2F0}" srcOrd="1" destOrd="0" presId="urn:microsoft.com/office/officeart/2009/3/layout/HorizontalOrganizationChart"/>
    <dgm:cxn modelId="{FBF38B35-3714-4E78-8A63-317D473C05CD}" type="presParOf" srcId="{483AC1B7-FDE1-4935-BF26-ACF7D21B76BA}" destId="{AE542A6E-7AAD-4D8E-A8F9-72EABC13F679}" srcOrd="1" destOrd="0" presId="urn:microsoft.com/office/officeart/2009/3/layout/HorizontalOrganizationChart"/>
    <dgm:cxn modelId="{052053B9-052E-4FFB-AC70-A8DDB7D1815F}" type="presParOf" srcId="{AE542A6E-7AAD-4D8E-A8F9-72EABC13F679}" destId="{C5CE4CCD-66A3-4DDC-AE77-6EAE51097464}" srcOrd="0" destOrd="0" presId="urn:microsoft.com/office/officeart/2009/3/layout/HorizontalOrganizationChart"/>
    <dgm:cxn modelId="{EB2EFF81-60B3-444C-AA23-FE3D716A7F59}" type="presParOf" srcId="{AE542A6E-7AAD-4D8E-A8F9-72EABC13F679}" destId="{F40C6811-7E5E-4B7E-87E0-476925521A6F}" srcOrd="1" destOrd="0" presId="urn:microsoft.com/office/officeart/2009/3/layout/HorizontalOrganizationChart"/>
    <dgm:cxn modelId="{D96B76B4-A24B-47FF-A38F-9BA8446261E6}" type="presParOf" srcId="{F40C6811-7E5E-4B7E-87E0-476925521A6F}" destId="{1220E067-0977-43E2-B3FA-52C2EC833AD6}" srcOrd="0" destOrd="0" presId="urn:microsoft.com/office/officeart/2009/3/layout/HorizontalOrganizationChart"/>
    <dgm:cxn modelId="{FCBCCA8E-8DAD-4D59-A205-8D28051A4E32}" type="presParOf" srcId="{1220E067-0977-43E2-B3FA-52C2EC833AD6}" destId="{0516007A-7AD4-4983-8FFD-D1E6FF79ADF2}" srcOrd="0" destOrd="0" presId="urn:microsoft.com/office/officeart/2009/3/layout/HorizontalOrganizationChart"/>
    <dgm:cxn modelId="{03AB2768-E7B7-4CF7-887F-B76E118DA3DC}" type="presParOf" srcId="{1220E067-0977-43E2-B3FA-52C2EC833AD6}" destId="{40713FA1-F28D-419B-A646-896E82073575}" srcOrd="1" destOrd="0" presId="urn:microsoft.com/office/officeart/2009/3/layout/HorizontalOrganizationChart"/>
    <dgm:cxn modelId="{F825CB7C-1B68-4C7C-807A-09F5826B933D}" type="presParOf" srcId="{F40C6811-7E5E-4B7E-87E0-476925521A6F}" destId="{0C2B4772-3106-4EF2-853F-56E180D76239}" srcOrd="1" destOrd="0" presId="urn:microsoft.com/office/officeart/2009/3/layout/HorizontalOrganizationChart"/>
    <dgm:cxn modelId="{5EF1EFFC-611F-4025-9768-4C6998A49918}" type="presParOf" srcId="{F40C6811-7E5E-4B7E-87E0-476925521A6F}" destId="{CB0AE06E-6864-4FCF-8FD2-529D2C5F775F}" srcOrd="2" destOrd="0" presId="urn:microsoft.com/office/officeart/2009/3/layout/HorizontalOrganizationChart"/>
    <dgm:cxn modelId="{29C8D272-7070-441F-9CAB-97768CAA6ECB}" type="presParOf" srcId="{AE542A6E-7AAD-4D8E-A8F9-72EABC13F679}" destId="{37F9643E-550A-46EF-9778-BE78E4FEB802}" srcOrd="2" destOrd="0" presId="urn:microsoft.com/office/officeart/2009/3/layout/HorizontalOrganizationChart"/>
    <dgm:cxn modelId="{7BEA720E-21F3-4642-9F21-C329BF3EB45E}" type="presParOf" srcId="{AE542A6E-7AAD-4D8E-A8F9-72EABC13F679}" destId="{7BF688B1-381B-4882-B1ED-D08C6732DB02}" srcOrd="3" destOrd="0" presId="urn:microsoft.com/office/officeart/2009/3/layout/HorizontalOrganizationChart"/>
    <dgm:cxn modelId="{E83767A4-5A7B-4FF7-A21E-B4DC82AF13AB}" type="presParOf" srcId="{7BF688B1-381B-4882-B1ED-D08C6732DB02}" destId="{99C5109E-4CAF-421B-A9FC-75B751CB5DD2}" srcOrd="0" destOrd="0" presId="urn:microsoft.com/office/officeart/2009/3/layout/HorizontalOrganizationChart"/>
    <dgm:cxn modelId="{EB4A84AD-E72B-4E75-9E6B-477164FAC870}" type="presParOf" srcId="{99C5109E-4CAF-421B-A9FC-75B751CB5DD2}" destId="{B90A0416-E7CF-48F7-88A6-43AAA0D5AC73}" srcOrd="0" destOrd="0" presId="urn:microsoft.com/office/officeart/2009/3/layout/HorizontalOrganizationChart"/>
    <dgm:cxn modelId="{E33FC0F2-B19E-4386-A241-ED5B98C10F5B}" type="presParOf" srcId="{99C5109E-4CAF-421B-A9FC-75B751CB5DD2}" destId="{465FC7CB-54F2-49CF-A27A-01BEE109CD1F}" srcOrd="1" destOrd="0" presId="urn:microsoft.com/office/officeart/2009/3/layout/HorizontalOrganizationChart"/>
    <dgm:cxn modelId="{D216110F-9D67-441F-9743-3BB537FDD133}" type="presParOf" srcId="{7BF688B1-381B-4882-B1ED-D08C6732DB02}" destId="{081A4EEE-29DA-486A-8132-0DDF4B6AE515}" srcOrd="1" destOrd="0" presId="urn:microsoft.com/office/officeart/2009/3/layout/HorizontalOrganizationChart"/>
    <dgm:cxn modelId="{DC8C820A-16A2-4261-A90A-EFA8002FEB54}" type="presParOf" srcId="{7BF688B1-381B-4882-B1ED-D08C6732DB02}" destId="{6E48A1DC-6E1A-41A9-BCFD-CCDDB75C45D4}" srcOrd="2" destOrd="0" presId="urn:microsoft.com/office/officeart/2009/3/layout/HorizontalOrganizationChart"/>
    <dgm:cxn modelId="{6DA375DD-6528-4DEB-95E6-80971D5C0FCA}" type="presParOf" srcId="{483AC1B7-FDE1-4935-BF26-ACF7D21B76BA}" destId="{A692ABA0-B87F-4BE9-AC41-DC70FA8C2971}" srcOrd="2" destOrd="0" presId="urn:microsoft.com/office/officeart/2009/3/layout/HorizontalOrganizationChart"/>
    <dgm:cxn modelId="{5A83F155-D248-4CA3-ADDF-0C632BFDEB87}" type="presParOf" srcId="{F70827BE-36B9-4DE5-AE0E-A544437ECAFB}" destId="{CFAF869F-BD48-4F77-A868-64B9CE3051CC}" srcOrd="2" destOrd="0" presId="urn:microsoft.com/office/officeart/2009/3/layout/HorizontalOrganizationChart"/>
    <dgm:cxn modelId="{E0CEEC03-906C-4EF3-AB72-C5987401D3BB}" type="presParOf" srcId="{F70827BE-36B9-4DE5-AE0E-A544437ECAFB}" destId="{8F658490-B1DB-47B6-AE25-5257CE981056}" srcOrd="3" destOrd="0" presId="urn:microsoft.com/office/officeart/2009/3/layout/HorizontalOrganizationChart"/>
    <dgm:cxn modelId="{1B2FC22B-1410-4097-B6B4-738245655907}" type="presParOf" srcId="{8F658490-B1DB-47B6-AE25-5257CE981056}" destId="{FA96FCE7-2499-4B81-996E-A96E3B07D982}" srcOrd="0" destOrd="0" presId="urn:microsoft.com/office/officeart/2009/3/layout/HorizontalOrganizationChart"/>
    <dgm:cxn modelId="{9AD38B5C-258F-43A5-AEE6-017487CB7E73}" type="presParOf" srcId="{FA96FCE7-2499-4B81-996E-A96E3B07D982}" destId="{CED8B562-CBAA-47FF-BBBC-B8E3F4C25CF0}" srcOrd="0" destOrd="0" presId="urn:microsoft.com/office/officeart/2009/3/layout/HorizontalOrganizationChart"/>
    <dgm:cxn modelId="{262564A5-ABA1-44F0-AA3D-DFC5897C042F}" type="presParOf" srcId="{FA96FCE7-2499-4B81-996E-A96E3B07D982}" destId="{2AC17A7E-7D6D-4B65-8D96-D8B25B9BFB6E}" srcOrd="1" destOrd="0" presId="urn:microsoft.com/office/officeart/2009/3/layout/HorizontalOrganizationChart"/>
    <dgm:cxn modelId="{95817D44-8971-45CB-A309-EB03637D9A51}" type="presParOf" srcId="{8F658490-B1DB-47B6-AE25-5257CE981056}" destId="{B9D0C9F8-6B67-48BB-9209-5B02A9F7A31D}" srcOrd="1" destOrd="0" presId="urn:microsoft.com/office/officeart/2009/3/layout/HorizontalOrganizationChart"/>
    <dgm:cxn modelId="{55D34878-E84A-4D93-BB96-87DBF666CD8D}" type="presParOf" srcId="{B9D0C9F8-6B67-48BB-9209-5B02A9F7A31D}" destId="{DF8E95B6-F6CC-42CE-AFEA-3B46AB474837}" srcOrd="0" destOrd="0" presId="urn:microsoft.com/office/officeart/2009/3/layout/HorizontalOrganizationChart"/>
    <dgm:cxn modelId="{F9200705-D168-470D-8AB1-460834194BDC}" type="presParOf" srcId="{B9D0C9F8-6B67-48BB-9209-5B02A9F7A31D}" destId="{45BE04C1-1F17-430B-9061-47C1F2E43A69}" srcOrd="1" destOrd="0" presId="urn:microsoft.com/office/officeart/2009/3/layout/HorizontalOrganizationChart"/>
    <dgm:cxn modelId="{838357B5-A774-4589-8E3C-25A018F31E27}" type="presParOf" srcId="{45BE04C1-1F17-430B-9061-47C1F2E43A69}" destId="{994DA64C-21F4-443B-9BA5-FBCA7DFBF3DB}" srcOrd="0" destOrd="0" presId="urn:microsoft.com/office/officeart/2009/3/layout/HorizontalOrganizationChart"/>
    <dgm:cxn modelId="{08C2E2FD-CAD5-42CC-9CFD-204E584DA62B}" type="presParOf" srcId="{994DA64C-21F4-443B-9BA5-FBCA7DFBF3DB}" destId="{81C139FF-899D-4DD6-88F0-1D6CF156CD45}" srcOrd="0" destOrd="0" presId="urn:microsoft.com/office/officeart/2009/3/layout/HorizontalOrganizationChart"/>
    <dgm:cxn modelId="{A9DE7FE2-9577-49C0-A0BD-C1C82BFF23CC}" type="presParOf" srcId="{994DA64C-21F4-443B-9BA5-FBCA7DFBF3DB}" destId="{41CC9063-4AA8-4BB7-A1DA-8E094AC5F086}" srcOrd="1" destOrd="0" presId="urn:microsoft.com/office/officeart/2009/3/layout/HorizontalOrganizationChart"/>
    <dgm:cxn modelId="{12F3323B-4C5B-40DD-9AD1-17FB15BDF82B}" type="presParOf" srcId="{45BE04C1-1F17-430B-9061-47C1F2E43A69}" destId="{DD943CC8-3DA3-4C9D-8B1C-4168CD929933}" srcOrd="1" destOrd="0" presId="urn:microsoft.com/office/officeart/2009/3/layout/HorizontalOrganizationChart"/>
    <dgm:cxn modelId="{B091B40B-AE12-4F2C-85B5-F35D7F0A4B15}" type="presParOf" srcId="{45BE04C1-1F17-430B-9061-47C1F2E43A69}" destId="{CE02F90B-967D-45F6-9498-AFE13F1A684A}" srcOrd="2" destOrd="0" presId="urn:microsoft.com/office/officeart/2009/3/layout/HorizontalOrganizationChart"/>
    <dgm:cxn modelId="{F4F680FF-9C60-4A96-8441-2184300D9CD1}" type="presParOf" srcId="{B9D0C9F8-6B67-48BB-9209-5B02A9F7A31D}" destId="{140A243E-7E31-4AD0-9565-650B602A1280}" srcOrd="2" destOrd="0" presId="urn:microsoft.com/office/officeart/2009/3/layout/HorizontalOrganizationChart"/>
    <dgm:cxn modelId="{4F732EB1-26CE-4C41-A0C3-02AA9091B120}" type="presParOf" srcId="{B9D0C9F8-6B67-48BB-9209-5B02A9F7A31D}" destId="{64C464B8-7B4A-4C77-8A3A-C6B3C84D5F14}" srcOrd="3" destOrd="0" presId="urn:microsoft.com/office/officeart/2009/3/layout/HorizontalOrganizationChart"/>
    <dgm:cxn modelId="{B8D07CAD-106E-4735-88AD-B0ECD4EEBF8A}" type="presParOf" srcId="{64C464B8-7B4A-4C77-8A3A-C6B3C84D5F14}" destId="{CBEB79E2-9ADD-444E-9D6C-BB4D185E7945}" srcOrd="0" destOrd="0" presId="urn:microsoft.com/office/officeart/2009/3/layout/HorizontalOrganizationChart"/>
    <dgm:cxn modelId="{9290EE42-853F-4F80-8267-D4A2629316CA}" type="presParOf" srcId="{CBEB79E2-9ADD-444E-9D6C-BB4D185E7945}" destId="{9D8DF7CB-0DA9-43DF-8A30-496269E616C1}" srcOrd="0" destOrd="0" presId="urn:microsoft.com/office/officeart/2009/3/layout/HorizontalOrganizationChart"/>
    <dgm:cxn modelId="{760CCE4E-F520-468A-ABDE-BF8377F2F10A}" type="presParOf" srcId="{CBEB79E2-9ADD-444E-9D6C-BB4D185E7945}" destId="{63AA6E4C-1FDC-495B-AB36-FF041742A90D}" srcOrd="1" destOrd="0" presId="urn:microsoft.com/office/officeart/2009/3/layout/HorizontalOrganizationChart"/>
    <dgm:cxn modelId="{7B2A4B09-F917-44AC-8A53-886E35C53D89}" type="presParOf" srcId="{64C464B8-7B4A-4C77-8A3A-C6B3C84D5F14}" destId="{EE66FC7E-0664-442D-B8C6-07719E469292}" srcOrd="1" destOrd="0" presId="urn:microsoft.com/office/officeart/2009/3/layout/HorizontalOrganizationChart"/>
    <dgm:cxn modelId="{1C2D486F-D535-4691-8A56-5D82409CEF70}" type="presParOf" srcId="{64C464B8-7B4A-4C77-8A3A-C6B3C84D5F14}" destId="{73C56168-B766-44E0-BAE6-1AC930054D83}" srcOrd="2" destOrd="0" presId="urn:microsoft.com/office/officeart/2009/3/layout/HorizontalOrganizationChart"/>
    <dgm:cxn modelId="{C1416CD9-FEB9-48CE-B044-4AE4AF2B865D}" type="presParOf" srcId="{8F658490-B1DB-47B6-AE25-5257CE981056}" destId="{CABD7CB3-17FF-486B-B6F3-252A52CC4702}" srcOrd="2" destOrd="0" presId="urn:microsoft.com/office/officeart/2009/3/layout/HorizontalOrganizationChart"/>
    <dgm:cxn modelId="{8F6A49D9-9A10-4AD2-BE7D-3F9A29FD96C5}" type="presParOf" srcId="{F70827BE-36B9-4DE5-AE0E-A544437ECAFB}" destId="{884C3B72-658E-4628-BAD0-BEF13C933A76}" srcOrd="4" destOrd="0" presId="urn:microsoft.com/office/officeart/2009/3/layout/HorizontalOrganizationChart"/>
    <dgm:cxn modelId="{1740093D-F948-494C-8F9F-3E0F84A6801B}" type="presParOf" srcId="{F70827BE-36B9-4DE5-AE0E-A544437ECAFB}" destId="{EAB56E9F-E611-4966-911C-4DA28825A734}" srcOrd="5" destOrd="0" presId="urn:microsoft.com/office/officeart/2009/3/layout/HorizontalOrganizationChart"/>
    <dgm:cxn modelId="{1B343805-DC16-428F-99ED-2B25FE1F109C}" type="presParOf" srcId="{EAB56E9F-E611-4966-911C-4DA28825A734}" destId="{569A2EF9-D8C6-42A3-A637-3BFB61106767}" srcOrd="0" destOrd="0" presId="urn:microsoft.com/office/officeart/2009/3/layout/HorizontalOrganizationChart"/>
    <dgm:cxn modelId="{03E4F20F-C2D2-4113-A7C0-3F2859BBC726}" type="presParOf" srcId="{569A2EF9-D8C6-42A3-A637-3BFB61106767}" destId="{A818445E-877F-43C1-A0B2-472B823F1848}" srcOrd="0" destOrd="0" presId="urn:microsoft.com/office/officeart/2009/3/layout/HorizontalOrganizationChart"/>
    <dgm:cxn modelId="{2EEAD6DC-BA0C-4766-A27C-863E3FFA4E33}" type="presParOf" srcId="{569A2EF9-D8C6-42A3-A637-3BFB61106767}" destId="{F90C3E5E-AF01-4C9B-A999-CD2856CAF251}" srcOrd="1" destOrd="0" presId="urn:microsoft.com/office/officeart/2009/3/layout/HorizontalOrganizationChart"/>
    <dgm:cxn modelId="{1DA99F47-B04C-4CC6-A198-188756A06E9F}" type="presParOf" srcId="{EAB56E9F-E611-4966-911C-4DA28825A734}" destId="{36E320E1-CB75-4A36-A9E2-9B3BDC67B409}" srcOrd="1" destOrd="0" presId="urn:microsoft.com/office/officeart/2009/3/layout/HorizontalOrganizationChart"/>
    <dgm:cxn modelId="{9959AA30-F1AE-4DB5-869A-7268972A26AA}" type="presParOf" srcId="{36E320E1-CB75-4A36-A9E2-9B3BDC67B409}" destId="{51C279A1-D21D-455D-AF0B-AEECBA0DC4D0}" srcOrd="0" destOrd="0" presId="urn:microsoft.com/office/officeart/2009/3/layout/HorizontalOrganizationChart"/>
    <dgm:cxn modelId="{DD460BCC-519C-4484-932A-31A99DB5C9D4}" type="presParOf" srcId="{36E320E1-CB75-4A36-A9E2-9B3BDC67B409}" destId="{DC8AF1D8-DEF6-4371-A964-EFC315DE5087}" srcOrd="1" destOrd="0" presId="urn:microsoft.com/office/officeart/2009/3/layout/HorizontalOrganizationChart"/>
    <dgm:cxn modelId="{184B8468-2432-4F85-8906-615775DA37E8}" type="presParOf" srcId="{DC8AF1D8-DEF6-4371-A964-EFC315DE5087}" destId="{654B934E-A2FE-4818-9A7B-B15275A6F643}" srcOrd="0" destOrd="0" presId="urn:microsoft.com/office/officeart/2009/3/layout/HorizontalOrganizationChart"/>
    <dgm:cxn modelId="{02DFA6BC-6F6D-4A18-83ED-25A1250BE410}" type="presParOf" srcId="{654B934E-A2FE-4818-9A7B-B15275A6F643}" destId="{8E7DE8EC-F3DC-48DD-ABF9-53C0BA2E2498}" srcOrd="0" destOrd="0" presId="urn:microsoft.com/office/officeart/2009/3/layout/HorizontalOrganizationChart"/>
    <dgm:cxn modelId="{2FFE3949-D47D-4AEE-8892-BED45D807053}" type="presParOf" srcId="{654B934E-A2FE-4818-9A7B-B15275A6F643}" destId="{0BA58DA4-BC3A-44FA-B562-7992E9CD4710}" srcOrd="1" destOrd="0" presId="urn:microsoft.com/office/officeart/2009/3/layout/HorizontalOrganizationChart"/>
    <dgm:cxn modelId="{47E4D735-8655-4C39-8810-F22250BA7AA4}" type="presParOf" srcId="{DC8AF1D8-DEF6-4371-A964-EFC315DE5087}" destId="{B59DA7D3-164C-4D9A-AD12-4C8C836A1883}" srcOrd="1" destOrd="0" presId="urn:microsoft.com/office/officeart/2009/3/layout/HorizontalOrganizationChart"/>
    <dgm:cxn modelId="{D0257BA6-8AD8-4F61-B472-8151100360F1}" type="presParOf" srcId="{DC8AF1D8-DEF6-4371-A964-EFC315DE5087}" destId="{75F01D16-F251-4783-B139-557EFB8E2660}" srcOrd="2" destOrd="0" presId="urn:microsoft.com/office/officeart/2009/3/layout/HorizontalOrganizationChart"/>
    <dgm:cxn modelId="{D0C60D33-17BB-4912-AEEA-4A1B16AB15E1}" type="presParOf" srcId="{EAB56E9F-E611-4966-911C-4DA28825A734}" destId="{30BE4344-A900-4674-AA0A-915590E22FED}" srcOrd="2" destOrd="0" presId="urn:microsoft.com/office/officeart/2009/3/layout/HorizontalOrganizationChart"/>
    <dgm:cxn modelId="{883761C4-9E95-4061-B4B7-9FB0EF5F4EB4}" type="presParOf" srcId="{6E1E1383-F0FF-41FE-8B47-EDE9BB57DBCC}" destId="{FABAA5CD-35CF-4C4B-9F01-57A6280A957E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72880C-5D55-401A-AA69-59990B35A05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356EFD15-F718-495E-B91A-2842BC29175E}">
      <dgm:prSet phldrT="[文字]" custT="1"/>
      <dgm:spPr>
        <a:ln>
          <a:noFill/>
        </a:ln>
      </dgm:spPr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性別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落差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指數</a:t>
          </a:r>
        </a:p>
      </dgm:t>
    </dgm:pt>
    <dgm:pt modelId="{725E0B18-AA36-4CD8-8E21-DAA88CDB7E1C}" type="par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22272F-DF99-4E3E-A6F5-D367B273898A}" type="sib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DB8485-E7B0-4E85-B866-52B1B1893568}">
      <dgm:prSet phldrT="[文字]" custT="1"/>
      <dgm:spPr>
        <a:ln>
          <a:noFill/>
        </a:ln>
      </dgm:spPr>
      <dgm:t>
        <a:bodyPr/>
        <a:lstStyle/>
        <a:p>
          <a:pPr>
            <a:lnSpc>
              <a:spcPts val="28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教育程度</a:t>
          </a:r>
        </a:p>
      </dgm:t>
    </dgm:pt>
    <dgm:pt modelId="{6D9E6DFF-7D15-429E-838E-55C0C0C5A10C}" type="parTrans" cxnId="{59C66361-0D9D-4D1F-9B7C-9FFC5AA275B4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C470DD-0E65-4EF4-A139-167C6A38CFE5}" type="sibTrans" cxnId="{59C66361-0D9D-4D1F-9B7C-9FFC5AA275B4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6EC951-2726-47AC-8633-9C4AFADE0F9E}">
      <dgm:prSet phldrT="[文字]" custT="1"/>
      <dgm:spPr>
        <a:ln>
          <a:noFill/>
        </a:ln>
      </dgm:spPr>
      <dgm:t>
        <a:bodyPr/>
        <a:lstStyle/>
        <a:p>
          <a:pPr>
            <a:lnSpc>
              <a:spcPts val="28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經濟參與</a:t>
          </a:r>
          <a:endParaRPr lang="en-US" altLang="zh-TW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2800"/>
            </a:lnSpc>
            <a:spcAft>
              <a:spcPct val="3500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和</a:t>
          </a:r>
          <a:br>
            <a: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機會</a:t>
          </a:r>
        </a:p>
      </dgm:t>
    </dgm:pt>
    <dgm:pt modelId="{A7010717-2AC8-45E9-815B-305F8A89C3C7}" type="parTrans" cxnId="{E98C7DC3-0EA5-4B2B-BEEB-8779A666AD23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50B08C-C7AD-47A9-8791-C31C40F2D4E4}" type="sibTrans" cxnId="{E98C7DC3-0EA5-4B2B-BEEB-8779A666AD2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CA407BD-8C69-4DFB-A04A-51B5E2CDFBCF}">
      <dgm:prSet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成人識字率性別比例</a:t>
          </a:r>
        </a:p>
      </dgm:t>
    </dgm:pt>
    <dgm:pt modelId="{60C1C5E1-F6A4-4CF5-9B9A-1AF91E91C82D}" type="parTrans" cxnId="{A133C464-9108-4E1B-A686-3AC6A33A507D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DFEC7C-2F24-4A8C-9926-972ECC95AF1C}" type="sibTrans" cxnId="{A133C464-9108-4E1B-A686-3AC6A33A507D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A03BCE3-EAB6-4FFA-8801-1D50E1AF3BD4}">
      <dgm:prSet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勞動力參與率性別比例</a:t>
          </a:r>
        </a:p>
      </dgm:t>
    </dgm:pt>
    <dgm:pt modelId="{F00EA9B2-9869-41C6-960F-4FC60F6AD164}" type="parTrans" cxnId="{DAC6F9D3-C706-4F67-944D-73F5DE01518E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6EDA16-BD81-4F6A-A5FA-D2A459609A20}" type="sibTrans" cxnId="{DAC6F9D3-C706-4F67-944D-73F5DE01518E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19B09A2-EC8E-4839-BEFB-F77E69750DA9}">
      <dgm:prSet custT="1"/>
      <dgm:spPr>
        <a:ln>
          <a:noFill/>
        </a:ln>
      </dgm:spPr>
      <dgm:t>
        <a:bodyPr/>
        <a:lstStyle/>
        <a:p>
          <a:r>
            <a: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rPr>
            <a:t>初等、中等、高等教育在學率性別比例</a:t>
          </a:r>
        </a:p>
      </dgm:t>
    </dgm:pt>
    <dgm:pt modelId="{EC6DF7D4-A804-4E3C-B813-AEADE520BCF9}" type="parTrans" cxnId="{21DDC10E-6458-480C-A77A-9DE7808F4FA9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BE46B7B-A2DB-4F4F-94E4-D7869F0102EF}" type="sibTrans" cxnId="{21DDC10E-6458-480C-A77A-9DE7808F4FA9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D5DAD0-DAF7-4905-A048-E8B4FF5976C2}">
      <dgm:prSet custT="1"/>
      <dgm:spPr>
        <a:ln>
          <a:noFill/>
        </a:ln>
      </dgm:spPr>
      <dgm:t>
        <a:bodyPr/>
        <a:lstStyle/>
        <a:p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總統任職年數</a:t>
          </a:r>
          <a:r>
            <a:rPr lang="en-US" altLang="zh-TW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過去</a:t>
          </a:r>
          <a:r>
            <a:rPr lang="en-US" altLang="zh-TW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50</a:t>
          </a:r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女男比例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E6E3D22-6C68-4404-90FD-612E3B2EDD0B}" type="parTrans" cxnId="{032BE653-9ECA-4384-9450-31CDFF21119F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3CD016-6DD5-42E0-AB5C-37FBE81E1CBA}" type="sibTrans" cxnId="{032BE653-9ECA-4384-9450-31CDFF21119F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BCD4EE-E6A9-4BB4-BD66-CD26D0BED1C5}">
      <dgm:prSet custT="1"/>
      <dgm:spPr>
        <a:ln>
          <a:noFill/>
        </a:ln>
      </dgm:spPr>
      <dgm:t>
        <a:bodyPr/>
        <a:lstStyle/>
        <a:p>
          <a:r>
            <a: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rPr>
            <a:t>國會議員、部會首長性別比率</a:t>
          </a:r>
          <a:endParaRPr lang="zh-TW" altLang="en-US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0879C67-AA3B-452D-BA97-88DBC8391E0F}" type="sibTrans" cxnId="{F3E8FD9B-15BD-49D1-BE0C-F45E67E6FB22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839846-5BB7-4F72-924A-0B786025211C}" type="parTrans" cxnId="{F3E8FD9B-15BD-49D1-BE0C-F45E67E6FB22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64B1F3-E7A4-4415-99FF-1027CDF372E7}">
      <dgm:prSet phldrT="[文字]" custT="1"/>
      <dgm:spPr>
        <a:ln>
          <a:noFill/>
        </a:ln>
      </dgm:spPr>
      <dgm:t>
        <a:bodyPr/>
        <a:lstStyle/>
        <a:p>
          <a:pPr>
            <a:lnSpc>
              <a:spcPts val="28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政治參與</a:t>
          </a:r>
        </a:p>
      </dgm:t>
    </dgm:pt>
    <dgm:pt modelId="{3D3474B3-8273-4C3E-9542-6A173D6FE655}" type="sibTrans" cxnId="{4A383E09-E855-483C-81DD-487BC98898EA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9D04925-1C13-45A9-8237-DE8FCA4E9798}" type="parTrans" cxnId="{4A383E09-E855-483C-81DD-487BC98898EA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645A179-D3A2-4D11-9A72-76AB42DBAD3E}">
      <dgm:prSet custT="1"/>
      <dgm:spPr>
        <a:ln>
          <a:noFill/>
        </a:ln>
      </dgm:spPr>
      <dgm:t>
        <a:bodyPr/>
        <a:lstStyle/>
        <a:p>
          <a:r>
            <a: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rPr>
            <a:t>管理及經理人員性別比率</a:t>
          </a:r>
        </a:p>
      </dgm:t>
    </dgm:pt>
    <dgm:pt modelId="{AFA20824-D5EB-470E-8811-3FEDCF5D85D2}" type="parTrans" cxnId="{AE772801-3A41-4EF7-886E-766693D075B0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91D371-91E9-43D1-A4B2-EC7F181A4ACA}" type="sibTrans" cxnId="{AE772801-3A41-4EF7-886E-766693D075B0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D0A15CC-5567-42DE-8E06-B7A9C79FF2E8}">
      <dgm:prSet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專技人員性別比率</a:t>
          </a:r>
        </a:p>
      </dgm:t>
    </dgm:pt>
    <dgm:pt modelId="{57B0D681-DAAC-45A2-A150-0314472896BA}" type="parTrans" cxnId="{458E49E0-81B1-48A4-8E90-B1840607581D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9A60AAC-1701-47C5-85F2-86714247BA7C}" type="sibTrans" cxnId="{458E49E0-81B1-48A4-8E90-B1840607581D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CEA74D6-4453-48A4-BA93-0F9316D33DD8}">
      <dgm:prSet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男女薪資公平性</a:t>
          </a:r>
        </a:p>
      </dgm:t>
    </dgm:pt>
    <dgm:pt modelId="{1F35C160-5008-423A-BA19-4710CDA5131E}" type="parTrans" cxnId="{265F1438-E81D-4651-88E5-156994FE1898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6D03C1A-76B6-4F1C-9C83-FAC59AA900FB}" type="sibTrans" cxnId="{265F1438-E81D-4651-88E5-156994FE1898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05D3E1-A203-4F31-A2B8-ED6F318D52EC}">
      <dgm:prSet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男女工作所得比</a:t>
          </a:r>
          <a:r>
            <a: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(PPP)</a:t>
          </a:r>
          <a:endParaRPr lang="zh-TW" altLang="en-US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BB192D7-5731-4E1F-84DA-8F1762A3635F}" type="parTrans" cxnId="{6D1F3FE7-8B08-478B-B751-9317FA36EA7C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87E023-7056-43C3-8993-91DCF24054E4}" type="sibTrans" cxnId="{6D1F3FE7-8B08-478B-B751-9317FA36EA7C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DC2BD9B-BFA4-4ABB-AC57-0C581EC87339}">
      <dgm:prSet custT="1"/>
      <dgm:spPr>
        <a:ln>
          <a:noFill/>
        </a:ln>
      </dgm:spPr>
      <dgm:t>
        <a:bodyPr/>
        <a:lstStyle/>
        <a:p>
          <a:pPr>
            <a:lnSpc>
              <a:spcPts val="2800"/>
            </a:lnSpc>
            <a:spcAft>
              <a:spcPts val="0"/>
            </a:spcAft>
          </a:pPr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</a:t>
          </a:r>
          <a:endParaRPr lang="en-US" altLang="zh-TW" sz="2800" b="0" i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2800"/>
            </a:lnSpc>
            <a:spcAft>
              <a:spcPts val="0"/>
            </a:spcAft>
          </a:pPr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與</a:t>
          </a:r>
          <a:endParaRPr lang="en-US" altLang="zh-TW" sz="2800" b="0" i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2800"/>
            </a:lnSpc>
            <a:spcAft>
              <a:spcPts val="0"/>
            </a:spcAft>
          </a:pPr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生存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6136C4-EBA5-4C01-954C-A3DDA74C1F33}" type="parTrans" cxnId="{DB2B1FD1-BAAE-4B50-977D-530A8D5E9768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CC2E2EC-7471-4BD0-A746-011D6CC6207C}" type="sibTrans" cxnId="{DB2B1FD1-BAAE-4B50-977D-530A8D5E9768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739C0DC-6308-4C77-8DC9-FA1275BFF3A6}">
      <dgm:prSet custT="1"/>
      <dgm:spPr>
        <a:ln>
          <a:noFill/>
        </a:ln>
      </dgm:spPr>
      <dgm:t>
        <a:bodyPr/>
        <a:lstStyle/>
        <a:p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健康平均餘命女男比例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0DF678-E233-428A-A358-7DEA0BCF0201}" type="parTrans" cxnId="{DA339B02-6570-490E-8BB5-9EA97320078F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B27D16-86E1-4A18-B1D9-436681479C67}" type="sibTrans" cxnId="{DA339B02-6570-490E-8BB5-9EA97320078F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B24674B-7A1D-4708-979F-9172CB459D46}">
      <dgm:prSet custT="1"/>
      <dgm:spPr>
        <a:ln>
          <a:noFill/>
        </a:ln>
      </dgm:spPr>
      <dgm:t>
        <a:bodyPr/>
        <a:lstStyle/>
        <a:p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出生嬰兒女男比例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00F32FD-744B-429F-843D-8CA0F2E44A99}" type="parTrans" cxnId="{C9B8178E-0D79-4835-AF93-30590F5838AA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82AB29B-C6E4-4510-93EA-2EB918FAF17F}" type="sibTrans" cxnId="{C9B8178E-0D79-4835-AF93-30590F5838AA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E89D49-1B9A-4E8C-BD12-B85AFF700615}" type="pres">
      <dgm:prSet presAssocID="{7D72880C-5D55-401A-AA69-59990B35A0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1E1383-F0FF-41FE-8B47-EDE9BB57DBCC}" type="pres">
      <dgm:prSet presAssocID="{356EFD15-F718-495E-B91A-2842BC29175E}" presName="hierRoot1" presStyleCnt="0">
        <dgm:presLayoutVars>
          <dgm:hierBranch val="init"/>
        </dgm:presLayoutVars>
      </dgm:prSet>
      <dgm:spPr/>
    </dgm:pt>
    <dgm:pt modelId="{8B33C20F-9344-4DBD-B6FF-51E4E68B44C1}" type="pres">
      <dgm:prSet presAssocID="{356EFD15-F718-495E-B91A-2842BC29175E}" presName="rootComposite1" presStyleCnt="0"/>
      <dgm:spPr/>
    </dgm:pt>
    <dgm:pt modelId="{905F818C-29B1-4477-B9A1-ABC53F504EAF}" type="pres">
      <dgm:prSet presAssocID="{356EFD15-F718-495E-B91A-2842BC29175E}" presName="rootText1" presStyleLbl="node0" presStyleIdx="0" presStyleCnt="1" custScaleX="73818" custScaleY="1692075" custLinFactX="-75532" custLinFactNeighborX="-100000" custLinFactNeighborY="-42639">
        <dgm:presLayoutVars>
          <dgm:chPref val="3"/>
        </dgm:presLayoutVars>
      </dgm:prSet>
      <dgm:spPr/>
    </dgm:pt>
    <dgm:pt modelId="{788469C0-8745-49B7-965A-2DB2E601E02A}" type="pres">
      <dgm:prSet presAssocID="{356EFD15-F718-495E-B91A-2842BC29175E}" presName="rootConnector1" presStyleLbl="node1" presStyleIdx="0" presStyleCnt="0"/>
      <dgm:spPr/>
    </dgm:pt>
    <dgm:pt modelId="{F70827BE-36B9-4DE5-AE0E-A544437ECAFB}" type="pres">
      <dgm:prSet presAssocID="{356EFD15-F718-495E-B91A-2842BC29175E}" presName="hierChild2" presStyleCnt="0"/>
      <dgm:spPr/>
    </dgm:pt>
    <dgm:pt modelId="{E35B8951-062F-465E-94AC-CE5FFFF5E9AB}" type="pres">
      <dgm:prSet presAssocID="{6D9E6DFF-7D15-429E-838E-55C0C0C5A10C}" presName="Name64" presStyleLbl="parChTrans1D2" presStyleIdx="0" presStyleCnt="4"/>
      <dgm:spPr/>
    </dgm:pt>
    <dgm:pt modelId="{483AC1B7-FDE1-4935-BF26-ACF7D21B76BA}" type="pres">
      <dgm:prSet presAssocID="{ACDB8485-E7B0-4E85-B866-52B1B1893568}" presName="hierRoot2" presStyleCnt="0">
        <dgm:presLayoutVars>
          <dgm:hierBranch val="init"/>
        </dgm:presLayoutVars>
      </dgm:prSet>
      <dgm:spPr/>
    </dgm:pt>
    <dgm:pt modelId="{F0619A4E-3F7B-4586-9998-5F21FC9BB3D4}" type="pres">
      <dgm:prSet presAssocID="{ACDB8485-E7B0-4E85-B866-52B1B1893568}" presName="rootComposite" presStyleCnt="0"/>
      <dgm:spPr/>
    </dgm:pt>
    <dgm:pt modelId="{9AE7C88D-C79F-4974-994C-EAE55A669294}" type="pres">
      <dgm:prSet presAssocID="{ACDB8485-E7B0-4E85-B866-52B1B1893568}" presName="rootText" presStyleLbl="node2" presStyleIdx="0" presStyleCnt="4" custScaleX="176443" custScaleY="443518" custLinFactNeighborX="-43044" custLinFactNeighborY="-70877">
        <dgm:presLayoutVars>
          <dgm:chPref val="3"/>
        </dgm:presLayoutVars>
      </dgm:prSet>
      <dgm:spPr/>
    </dgm:pt>
    <dgm:pt modelId="{C145AE39-A118-4DBE-B0A0-025F30C9E2F0}" type="pres">
      <dgm:prSet presAssocID="{ACDB8485-E7B0-4E85-B866-52B1B1893568}" presName="rootConnector" presStyleLbl="node2" presStyleIdx="0" presStyleCnt="4"/>
      <dgm:spPr/>
    </dgm:pt>
    <dgm:pt modelId="{AE542A6E-7AAD-4D8E-A8F9-72EABC13F679}" type="pres">
      <dgm:prSet presAssocID="{ACDB8485-E7B0-4E85-B866-52B1B1893568}" presName="hierChild4" presStyleCnt="0"/>
      <dgm:spPr/>
    </dgm:pt>
    <dgm:pt modelId="{C5CE4CCD-66A3-4DDC-AE77-6EAE51097464}" type="pres">
      <dgm:prSet presAssocID="{60C1C5E1-F6A4-4CF5-9B9A-1AF91E91C82D}" presName="Name64" presStyleLbl="parChTrans1D3" presStyleIdx="0" presStyleCnt="11"/>
      <dgm:spPr/>
    </dgm:pt>
    <dgm:pt modelId="{F40C6811-7E5E-4B7E-87E0-476925521A6F}" type="pres">
      <dgm:prSet presAssocID="{8CA407BD-8C69-4DFB-A04A-51B5E2CDFBCF}" presName="hierRoot2" presStyleCnt="0">
        <dgm:presLayoutVars>
          <dgm:hierBranch val="init"/>
        </dgm:presLayoutVars>
      </dgm:prSet>
      <dgm:spPr/>
    </dgm:pt>
    <dgm:pt modelId="{1220E067-0977-43E2-B3FA-52C2EC833AD6}" type="pres">
      <dgm:prSet presAssocID="{8CA407BD-8C69-4DFB-A04A-51B5E2CDFBCF}" presName="rootComposite" presStyleCnt="0"/>
      <dgm:spPr/>
    </dgm:pt>
    <dgm:pt modelId="{0516007A-7AD4-4983-8FFD-D1E6FF79ADF2}" type="pres">
      <dgm:prSet presAssocID="{8CA407BD-8C69-4DFB-A04A-51B5E2CDFBCF}" presName="rootText" presStyleLbl="node3" presStyleIdx="0" presStyleCnt="11" custScaleX="1044285" custScaleY="213918">
        <dgm:presLayoutVars>
          <dgm:chPref val="3"/>
        </dgm:presLayoutVars>
      </dgm:prSet>
      <dgm:spPr/>
    </dgm:pt>
    <dgm:pt modelId="{40713FA1-F28D-419B-A646-896E82073575}" type="pres">
      <dgm:prSet presAssocID="{8CA407BD-8C69-4DFB-A04A-51B5E2CDFBCF}" presName="rootConnector" presStyleLbl="node3" presStyleIdx="0" presStyleCnt="11"/>
      <dgm:spPr/>
    </dgm:pt>
    <dgm:pt modelId="{0C2B4772-3106-4EF2-853F-56E180D76239}" type="pres">
      <dgm:prSet presAssocID="{8CA407BD-8C69-4DFB-A04A-51B5E2CDFBCF}" presName="hierChild4" presStyleCnt="0"/>
      <dgm:spPr/>
    </dgm:pt>
    <dgm:pt modelId="{CB0AE06E-6864-4FCF-8FD2-529D2C5F775F}" type="pres">
      <dgm:prSet presAssocID="{8CA407BD-8C69-4DFB-A04A-51B5E2CDFBCF}" presName="hierChild5" presStyleCnt="0"/>
      <dgm:spPr/>
    </dgm:pt>
    <dgm:pt modelId="{37F9643E-550A-46EF-9778-BE78E4FEB802}" type="pres">
      <dgm:prSet presAssocID="{EC6DF7D4-A804-4E3C-B813-AEADE520BCF9}" presName="Name64" presStyleLbl="parChTrans1D3" presStyleIdx="1" presStyleCnt="11"/>
      <dgm:spPr/>
    </dgm:pt>
    <dgm:pt modelId="{7BF688B1-381B-4882-B1ED-D08C6732DB02}" type="pres">
      <dgm:prSet presAssocID="{719B09A2-EC8E-4839-BEFB-F77E69750DA9}" presName="hierRoot2" presStyleCnt="0">
        <dgm:presLayoutVars>
          <dgm:hierBranch val="init"/>
        </dgm:presLayoutVars>
      </dgm:prSet>
      <dgm:spPr/>
    </dgm:pt>
    <dgm:pt modelId="{99C5109E-4CAF-421B-A9FC-75B751CB5DD2}" type="pres">
      <dgm:prSet presAssocID="{719B09A2-EC8E-4839-BEFB-F77E69750DA9}" presName="rootComposite" presStyleCnt="0"/>
      <dgm:spPr/>
    </dgm:pt>
    <dgm:pt modelId="{B90A0416-E7CF-48F7-88A6-43AAA0D5AC73}" type="pres">
      <dgm:prSet presAssocID="{719B09A2-EC8E-4839-BEFB-F77E69750DA9}" presName="rootText" presStyleLbl="node3" presStyleIdx="1" presStyleCnt="11" custScaleX="1044285" custScaleY="210810">
        <dgm:presLayoutVars>
          <dgm:chPref val="3"/>
        </dgm:presLayoutVars>
      </dgm:prSet>
      <dgm:spPr/>
    </dgm:pt>
    <dgm:pt modelId="{465FC7CB-54F2-49CF-A27A-01BEE109CD1F}" type="pres">
      <dgm:prSet presAssocID="{719B09A2-EC8E-4839-BEFB-F77E69750DA9}" presName="rootConnector" presStyleLbl="node3" presStyleIdx="1" presStyleCnt="11"/>
      <dgm:spPr/>
    </dgm:pt>
    <dgm:pt modelId="{081A4EEE-29DA-486A-8132-0DDF4B6AE515}" type="pres">
      <dgm:prSet presAssocID="{719B09A2-EC8E-4839-BEFB-F77E69750DA9}" presName="hierChild4" presStyleCnt="0"/>
      <dgm:spPr/>
    </dgm:pt>
    <dgm:pt modelId="{6E48A1DC-6E1A-41A9-BCFD-CCDDB75C45D4}" type="pres">
      <dgm:prSet presAssocID="{719B09A2-EC8E-4839-BEFB-F77E69750DA9}" presName="hierChild5" presStyleCnt="0"/>
      <dgm:spPr/>
    </dgm:pt>
    <dgm:pt modelId="{A692ABA0-B87F-4BE9-AC41-DC70FA8C2971}" type="pres">
      <dgm:prSet presAssocID="{ACDB8485-E7B0-4E85-B866-52B1B1893568}" presName="hierChild5" presStyleCnt="0"/>
      <dgm:spPr/>
    </dgm:pt>
    <dgm:pt modelId="{CFAF869F-BD48-4F77-A868-64B9CE3051CC}" type="pres">
      <dgm:prSet presAssocID="{A7010717-2AC8-45E9-815B-305F8A89C3C7}" presName="Name64" presStyleLbl="parChTrans1D2" presStyleIdx="1" presStyleCnt="4"/>
      <dgm:spPr/>
    </dgm:pt>
    <dgm:pt modelId="{8F658490-B1DB-47B6-AE25-5257CE981056}" type="pres">
      <dgm:prSet presAssocID="{8B6EC951-2726-47AC-8633-9C4AFADE0F9E}" presName="hierRoot2" presStyleCnt="0">
        <dgm:presLayoutVars>
          <dgm:hierBranch val="init"/>
        </dgm:presLayoutVars>
      </dgm:prSet>
      <dgm:spPr/>
    </dgm:pt>
    <dgm:pt modelId="{FA96FCE7-2499-4B81-996E-A96E3B07D982}" type="pres">
      <dgm:prSet presAssocID="{8B6EC951-2726-47AC-8633-9C4AFADE0F9E}" presName="rootComposite" presStyleCnt="0"/>
      <dgm:spPr/>
    </dgm:pt>
    <dgm:pt modelId="{CED8B562-CBAA-47FF-BBBC-B8E3F4C25CF0}" type="pres">
      <dgm:prSet presAssocID="{8B6EC951-2726-47AC-8633-9C4AFADE0F9E}" presName="rootText" presStyleLbl="node2" presStyleIdx="1" presStyleCnt="4" custScaleX="176443" custScaleY="837022" custLinFactY="-1911" custLinFactNeighborX="-41398" custLinFactNeighborY="-100000">
        <dgm:presLayoutVars>
          <dgm:chPref val="3"/>
        </dgm:presLayoutVars>
      </dgm:prSet>
      <dgm:spPr/>
    </dgm:pt>
    <dgm:pt modelId="{2AC17A7E-7D6D-4B65-8D96-D8B25B9BFB6E}" type="pres">
      <dgm:prSet presAssocID="{8B6EC951-2726-47AC-8633-9C4AFADE0F9E}" presName="rootConnector" presStyleLbl="node2" presStyleIdx="1" presStyleCnt="4"/>
      <dgm:spPr/>
    </dgm:pt>
    <dgm:pt modelId="{B9D0C9F8-6B67-48BB-9209-5B02A9F7A31D}" type="pres">
      <dgm:prSet presAssocID="{8B6EC951-2726-47AC-8633-9C4AFADE0F9E}" presName="hierChild4" presStyleCnt="0"/>
      <dgm:spPr/>
    </dgm:pt>
    <dgm:pt modelId="{DF8E95B6-F6CC-42CE-AFEA-3B46AB474837}" type="pres">
      <dgm:prSet presAssocID="{F00EA9B2-9869-41C6-960F-4FC60F6AD164}" presName="Name64" presStyleLbl="parChTrans1D3" presStyleIdx="2" presStyleCnt="11"/>
      <dgm:spPr/>
    </dgm:pt>
    <dgm:pt modelId="{45BE04C1-1F17-430B-9061-47C1F2E43A69}" type="pres">
      <dgm:prSet presAssocID="{0A03BCE3-EAB6-4FFA-8801-1D50E1AF3BD4}" presName="hierRoot2" presStyleCnt="0">
        <dgm:presLayoutVars>
          <dgm:hierBranch val="init"/>
        </dgm:presLayoutVars>
      </dgm:prSet>
      <dgm:spPr/>
    </dgm:pt>
    <dgm:pt modelId="{994DA64C-21F4-443B-9BA5-FBCA7DFBF3DB}" type="pres">
      <dgm:prSet presAssocID="{0A03BCE3-EAB6-4FFA-8801-1D50E1AF3BD4}" presName="rootComposite" presStyleCnt="0"/>
      <dgm:spPr/>
    </dgm:pt>
    <dgm:pt modelId="{81C139FF-899D-4DD6-88F0-1D6CF156CD45}" type="pres">
      <dgm:prSet presAssocID="{0A03BCE3-EAB6-4FFA-8801-1D50E1AF3BD4}" presName="rootText" presStyleLbl="node3" presStyleIdx="2" presStyleCnt="11" custScaleX="835428" custScaleY="207543">
        <dgm:presLayoutVars>
          <dgm:chPref val="3"/>
        </dgm:presLayoutVars>
      </dgm:prSet>
      <dgm:spPr/>
    </dgm:pt>
    <dgm:pt modelId="{41CC9063-4AA8-4BB7-A1DA-8E094AC5F086}" type="pres">
      <dgm:prSet presAssocID="{0A03BCE3-EAB6-4FFA-8801-1D50E1AF3BD4}" presName="rootConnector" presStyleLbl="node3" presStyleIdx="2" presStyleCnt="11"/>
      <dgm:spPr/>
    </dgm:pt>
    <dgm:pt modelId="{DD943CC8-3DA3-4C9D-8B1C-4168CD929933}" type="pres">
      <dgm:prSet presAssocID="{0A03BCE3-EAB6-4FFA-8801-1D50E1AF3BD4}" presName="hierChild4" presStyleCnt="0"/>
      <dgm:spPr/>
    </dgm:pt>
    <dgm:pt modelId="{CE02F90B-967D-45F6-9498-AFE13F1A684A}" type="pres">
      <dgm:prSet presAssocID="{0A03BCE3-EAB6-4FFA-8801-1D50E1AF3BD4}" presName="hierChild5" presStyleCnt="0"/>
      <dgm:spPr/>
    </dgm:pt>
    <dgm:pt modelId="{CB3DB283-7172-4AC7-A05A-75E9C7EE031C}" type="pres">
      <dgm:prSet presAssocID="{1F35C160-5008-423A-BA19-4710CDA5131E}" presName="Name64" presStyleLbl="parChTrans1D3" presStyleIdx="3" presStyleCnt="11"/>
      <dgm:spPr/>
    </dgm:pt>
    <dgm:pt modelId="{A110D55F-E988-494E-B3C2-FFDB99C86CB9}" type="pres">
      <dgm:prSet presAssocID="{4CEA74D6-4453-48A4-BA93-0F9316D33DD8}" presName="hierRoot2" presStyleCnt="0">
        <dgm:presLayoutVars>
          <dgm:hierBranch val="init"/>
        </dgm:presLayoutVars>
      </dgm:prSet>
      <dgm:spPr/>
    </dgm:pt>
    <dgm:pt modelId="{7635264C-A82D-4F0A-AD90-EEE3CC369492}" type="pres">
      <dgm:prSet presAssocID="{4CEA74D6-4453-48A4-BA93-0F9316D33DD8}" presName="rootComposite" presStyleCnt="0"/>
      <dgm:spPr/>
    </dgm:pt>
    <dgm:pt modelId="{237A3C97-158B-4FC3-89B5-4F8CFB4A8D56}" type="pres">
      <dgm:prSet presAssocID="{4CEA74D6-4453-48A4-BA93-0F9316D33DD8}" presName="rootText" presStyleLbl="node3" presStyleIdx="3" presStyleCnt="11" custScaleX="835428" custScaleY="203660">
        <dgm:presLayoutVars>
          <dgm:chPref val="3"/>
        </dgm:presLayoutVars>
      </dgm:prSet>
      <dgm:spPr/>
    </dgm:pt>
    <dgm:pt modelId="{4634D95C-8C74-49AC-9FD7-5DF6EB4498B5}" type="pres">
      <dgm:prSet presAssocID="{4CEA74D6-4453-48A4-BA93-0F9316D33DD8}" presName="rootConnector" presStyleLbl="node3" presStyleIdx="3" presStyleCnt="11"/>
      <dgm:spPr/>
    </dgm:pt>
    <dgm:pt modelId="{1F6208AA-DE50-4676-B740-ECD6BD611301}" type="pres">
      <dgm:prSet presAssocID="{4CEA74D6-4453-48A4-BA93-0F9316D33DD8}" presName="hierChild4" presStyleCnt="0"/>
      <dgm:spPr/>
    </dgm:pt>
    <dgm:pt modelId="{E0AF7706-FDC3-46BE-A189-3B594631BD4A}" type="pres">
      <dgm:prSet presAssocID="{4CEA74D6-4453-48A4-BA93-0F9316D33DD8}" presName="hierChild5" presStyleCnt="0"/>
      <dgm:spPr/>
    </dgm:pt>
    <dgm:pt modelId="{A2BFC292-61A4-49D1-9C76-D93986A7D50B}" type="pres">
      <dgm:prSet presAssocID="{0BB192D7-5731-4E1F-84DA-8F1762A3635F}" presName="Name64" presStyleLbl="parChTrans1D3" presStyleIdx="4" presStyleCnt="11"/>
      <dgm:spPr/>
    </dgm:pt>
    <dgm:pt modelId="{D336554F-51E0-4B86-A3F8-2AA83347BB99}" type="pres">
      <dgm:prSet presAssocID="{5205D3E1-A203-4F31-A2B8-ED6F318D52EC}" presName="hierRoot2" presStyleCnt="0">
        <dgm:presLayoutVars>
          <dgm:hierBranch val="init"/>
        </dgm:presLayoutVars>
      </dgm:prSet>
      <dgm:spPr/>
    </dgm:pt>
    <dgm:pt modelId="{972C8AE3-B986-4022-B2FD-63AEEECF3181}" type="pres">
      <dgm:prSet presAssocID="{5205D3E1-A203-4F31-A2B8-ED6F318D52EC}" presName="rootComposite" presStyleCnt="0"/>
      <dgm:spPr/>
    </dgm:pt>
    <dgm:pt modelId="{6EFE79C0-C515-4359-A4BC-290F321C766A}" type="pres">
      <dgm:prSet presAssocID="{5205D3E1-A203-4F31-A2B8-ED6F318D52EC}" presName="rootText" presStyleLbl="node3" presStyleIdx="4" presStyleCnt="11" custScaleX="835428" custScaleY="199232">
        <dgm:presLayoutVars>
          <dgm:chPref val="3"/>
        </dgm:presLayoutVars>
      </dgm:prSet>
      <dgm:spPr/>
    </dgm:pt>
    <dgm:pt modelId="{85035245-D22F-4A50-9E00-542926DEAD73}" type="pres">
      <dgm:prSet presAssocID="{5205D3E1-A203-4F31-A2B8-ED6F318D52EC}" presName="rootConnector" presStyleLbl="node3" presStyleIdx="4" presStyleCnt="11"/>
      <dgm:spPr/>
    </dgm:pt>
    <dgm:pt modelId="{5CFC6DF7-DF67-42BE-BF82-A17E99CB5C96}" type="pres">
      <dgm:prSet presAssocID="{5205D3E1-A203-4F31-A2B8-ED6F318D52EC}" presName="hierChild4" presStyleCnt="0"/>
      <dgm:spPr/>
    </dgm:pt>
    <dgm:pt modelId="{0DD0EE78-4440-426C-940C-E236446D62F6}" type="pres">
      <dgm:prSet presAssocID="{5205D3E1-A203-4F31-A2B8-ED6F318D52EC}" presName="hierChild5" presStyleCnt="0"/>
      <dgm:spPr/>
    </dgm:pt>
    <dgm:pt modelId="{A4FD0515-2739-4053-BE01-310DE73B6732}" type="pres">
      <dgm:prSet presAssocID="{57B0D681-DAAC-45A2-A150-0314472896BA}" presName="Name64" presStyleLbl="parChTrans1D3" presStyleIdx="5" presStyleCnt="11"/>
      <dgm:spPr/>
    </dgm:pt>
    <dgm:pt modelId="{0EB7ACC1-72CE-48FD-9B1F-99F092BCE8FC}" type="pres">
      <dgm:prSet presAssocID="{FD0A15CC-5567-42DE-8E06-B7A9C79FF2E8}" presName="hierRoot2" presStyleCnt="0">
        <dgm:presLayoutVars>
          <dgm:hierBranch val="init"/>
        </dgm:presLayoutVars>
      </dgm:prSet>
      <dgm:spPr/>
    </dgm:pt>
    <dgm:pt modelId="{B1620CF3-5C71-44AB-9A0C-16FE0FC7D6A7}" type="pres">
      <dgm:prSet presAssocID="{FD0A15CC-5567-42DE-8E06-B7A9C79FF2E8}" presName="rootComposite" presStyleCnt="0"/>
      <dgm:spPr/>
    </dgm:pt>
    <dgm:pt modelId="{6CDFAA80-6FAB-4870-8052-A159F6C52B4E}" type="pres">
      <dgm:prSet presAssocID="{FD0A15CC-5567-42DE-8E06-B7A9C79FF2E8}" presName="rootText" presStyleLbl="node3" presStyleIdx="5" presStyleCnt="11" custScaleX="835428" custScaleY="196641">
        <dgm:presLayoutVars>
          <dgm:chPref val="3"/>
        </dgm:presLayoutVars>
      </dgm:prSet>
      <dgm:spPr/>
    </dgm:pt>
    <dgm:pt modelId="{1393923C-8D62-443D-AB11-CEEFC115025C}" type="pres">
      <dgm:prSet presAssocID="{FD0A15CC-5567-42DE-8E06-B7A9C79FF2E8}" presName="rootConnector" presStyleLbl="node3" presStyleIdx="5" presStyleCnt="11"/>
      <dgm:spPr/>
    </dgm:pt>
    <dgm:pt modelId="{4945D801-6563-4317-AF76-86D63A13919D}" type="pres">
      <dgm:prSet presAssocID="{FD0A15CC-5567-42DE-8E06-B7A9C79FF2E8}" presName="hierChild4" presStyleCnt="0"/>
      <dgm:spPr/>
    </dgm:pt>
    <dgm:pt modelId="{0EAFA22C-A64C-46D2-80E7-0802407ED260}" type="pres">
      <dgm:prSet presAssocID="{FD0A15CC-5567-42DE-8E06-B7A9C79FF2E8}" presName="hierChild5" presStyleCnt="0"/>
      <dgm:spPr/>
    </dgm:pt>
    <dgm:pt modelId="{7C701871-F2BE-4839-8A3C-70847274888F}" type="pres">
      <dgm:prSet presAssocID="{AFA20824-D5EB-470E-8811-3FEDCF5D85D2}" presName="Name64" presStyleLbl="parChTrans1D3" presStyleIdx="6" presStyleCnt="11"/>
      <dgm:spPr/>
    </dgm:pt>
    <dgm:pt modelId="{94B6E9FF-0952-400B-9A4D-63E553EFC54B}" type="pres">
      <dgm:prSet presAssocID="{A645A179-D3A2-4D11-9A72-76AB42DBAD3E}" presName="hierRoot2" presStyleCnt="0">
        <dgm:presLayoutVars>
          <dgm:hierBranch val="init"/>
        </dgm:presLayoutVars>
      </dgm:prSet>
      <dgm:spPr/>
    </dgm:pt>
    <dgm:pt modelId="{7F674AB9-E36E-44B7-89E8-858E8B483346}" type="pres">
      <dgm:prSet presAssocID="{A645A179-D3A2-4D11-9A72-76AB42DBAD3E}" presName="rootComposite" presStyleCnt="0"/>
      <dgm:spPr/>
    </dgm:pt>
    <dgm:pt modelId="{EA0F28CD-7EDC-454F-B532-F3178FC741D8}" type="pres">
      <dgm:prSet presAssocID="{A645A179-D3A2-4D11-9A72-76AB42DBAD3E}" presName="rootText" presStyleLbl="node3" presStyleIdx="6" presStyleCnt="11" custScaleX="835428" custScaleY="194775">
        <dgm:presLayoutVars>
          <dgm:chPref val="3"/>
        </dgm:presLayoutVars>
      </dgm:prSet>
      <dgm:spPr/>
    </dgm:pt>
    <dgm:pt modelId="{09B9C7EB-9AE9-43D8-BBA9-06B448E6F0F7}" type="pres">
      <dgm:prSet presAssocID="{A645A179-D3A2-4D11-9A72-76AB42DBAD3E}" presName="rootConnector" presStyleLbl="node3" presStyleIdx="6" presStyleCnt="11"/>
      <dgm:spPr/>
    </dgm:pt>
    <dgm:pt modelId="{245D46E8-3A0F-4DDC-99FA-6F2DE1338E02}" type="pres">
      <dgm:prSet presAssocID="{A645A179-D3A2-4D11-9A72-76AB42DBAD3E}" presName="hierChild4" presStyleCnt="0"/>
      <dgm:spPr/>
    </dgm:pt>
    <dgm:pt modelId="{415CDE89-29D7-40BB-9294-4EF7A43BEA84}" type="pres">
      <dgm:prSet presAssocID="{A645A179-D3A2-4D11-9A72-76AB42DBAD3E}" presName="hierChild5" presStyleCnt="0"/>
      <dgm:spPr/>
    </dgm:pt>
    <dgm:pt modelId="{CABD7CB3-17FF-486B-B6F3-252A52CC4702}" type="pres">
      <dgm:prSet presAssocID="{8B6EC951-2726-47AC-8633-9C4AFADE0F9E}" presName="hierChild5" presStyleCnt="0"/>
      <dgm:spPr/>
    </dgm:pt>
    <dgm:pt modelId="{884C3B72-658E-4628-BAD0-BEF13C933A76}" type="pres">
      <dgm:prSet presAssocID="{B9D04925-1C13-45A9-8237-DE8FCA4E9798}" presName="Name64" presStyleLbl="parChTrans1D2" presStyleIdx="2" presStyleCnt="4"/>
      <dgm:spPr/>
    </dgm:pt>
    <dgm:pt modelId="{EAB56E9F-E611-4966-911C-4DA28825A734}" type="pres">
      <dgm:prSet presAssocID="{F164B1F3-E7A4-4415-99FF-1027CDF372E7}" presName="hierRoot2" presStyleCnt="0">
        <dgm:presLayoutVars>
          <dgm:hierBranch val="init"/>
        </dgm:presLayoutVars>
      </dgm:prSet>
      <dgm:spPr/>
    </dgm:pt>
    <dgm:pt modelId="{569A2EF9-D8C6-42A3-A637-3BFB61106767}" type="pres">
      <dgm:prSet presAssocID="{F164B1F3-E7A4-4415-99FF-1027CDF372E7}" presName="rootComposite" presStyleCnt="0"/>
      <dgm:spPr/>
    </dgm:pt>
    <dgm:pt modelId="{A818445E-877F-43C1-A0B2-472B823F1848}" type="pres">
      <dgm:prSet presAssocID="{F164B1F3-E7A4-4415-99FF-1027CDF372E7}" presName="rootText" presStyleLbl="node2" presStyleIdx="2" presStyleCnt="4" custScaleX="176443" custScaleY="443518" custLinFactNeighborX="-40133" custLinFactNeighborY="-43275">
        <dgm:presLayoutVars>
          <dgm:chPref val="3"/>
        </dgm:presLayoutVars>
      </dgm:prSet>
      <dgm:spPr/>
    </dgm:pt>
    <dgm:pt modelId="{F90C3E5E-AF01-4C9B-A999-CD2856CAF251}" type="pres">
      <dgm:prSet presAssocID="{F164B1F3-E7A4-4415-99FF-1027CDF372E7}" presName="rootConnector" presStyleLbl="node2" presStyleIdx="2" presStyleCnt="4"/>
      <dgm:spPr/>
    </dgm:pt>
    <dgm:pt modelId="{36E320E1-CB75-4A36-A9E2-9B3BDC67B409}" type="pres">
      <dgm:prSet presAssocID="{F164B1F3-E7A4-4415-99FF-1027CDF372E7}" presName="hierChild4" presStyleCnt="0"/>
      <dgm:spPr/>
    </dgm:pt>
    <dgm:pt modelId="{51C279A1-D21D-455D-AF0B-AEECBA0DC4D0}" type="pres">
      <dgm:prSet presAssocID="{07839846-5BB7-4F72-924A-0B786025211C}" presName="Name64" presStyleLbl="parChTrans1D3" presStyleIdx="7" presStyleCnt="11"/>
      <dgm:spPr/>
    </dgm:pt>
    <dgm:pt modelId="{DC8AF1D8-DEF6-4371-A964-EFC315DE5087}" type="pres">
      <dgm:prSet presAssocID="{B8BCD4EE-E6A9-4BB4-BD66-CD26D0BED1C5}" presName="hierRoot2" presStyleCnt="0">
        <dgm:presLayoutVars>
          <dgm:hierBranch val="init"/>
        </dgm:presLayoutVars>
      </dgm:prSet>
      <dgm:spPr/>
    </dgm:pt>
    <dgm:pt modelId="{654B934E-A2FE-4818-9A7B-B15275A6F643}" type="pres">
      <dgm:prSet presAssocID="{B8BCD4EE-E6A9-4BB4-BD66-CD26D0BED1C5}" presName="rootComposite" presStyleCnt="0"/>
      <dgm:spPr/>
    </dgm:pt>
    <dgm:pt modelId="{8E7DE8EC-F3DC-48DD-ABF9-53C0BA2E2498}" type="pres">
      <dgm:prSet presAssocID="{B8BCD4EE-E6A9-4BB4-BD66-CD26D0BED1C5}" presName="rootText" presStyleLbl="node3" presStyleIdx="7" presStyleCnt="11" custScaleX="1014448" custScaleY="193692">
        <dgm:presLayoutVars>
          <dgm:chPref val="3"/>
        </dgm:presLayoutVars>
      </dgm:prSet>
      <dgm:spPr/>
    </dgm:pt>
    <dgm:pt modelId="{0BA58DA4-BC3A-44FA-B562-7992E9CD4710}" type="pres">
      <dgm:prSet presAssocID="{B8BCD4EE-E6A9-4BB4-BD66-CD26D0BED1C5}" presName="rootConnector" presStyleLbl="node3" presStyleIdx="7" presStyleCnt="11"/>
      <dgm:spPr/>
    </dgm:pt>
    <dgm:pt modelId="{B59DA7D3-164C-4D9A-AD12-4C8C836A1883}" type="pres">
      <dgm:prSet presAssocID="{B8BCD4EE-E6A9-4BB4-BD66-CD26D0BED1C5}" presName="hierChild4" presStyleCnt="0"/>
      <dgm:spPr/>
    </dgm:pt>
    <dgm:pt modelId="{75F01D16-F251-4783-B139-557EFB8E2660}" type="pres">
      <dgm:prSet presAssocID="{B8BCD4EE-E6A9-4BB4-BD66-CD26D0BED1C5}" presName="hierChild5" presStyleCnt="0"/>
      <dgm:spPr/>
    </dgm:pt>
    <dgm:pt modelId="{1EAD8251-A38F-4D67-A9DC-23165112ACE4}" type="pres">
      <dgm:prSet presAssocID="{1E6E3D22-6C68-4404-90FD-612E3B2EDD0B}" presName="Name64" presStyleLbl="parChTrans1D3" presStyleIdx="8" presStyleCnt="11"/>
      <dgm:spPr/>
    </dgm:pt>
    <dgm:pt modelId="{62985650-AB62-4FB2-85CD-5AD42632800D}" type="pres">
      <dgm:prSet presAssocID="{4AD5DAD0-DAF7-4905-A048-E8B4FF5976C2}" presName="hierRoot2" presStyleCnt="0">
        <dgm:presLayoutVars>
          <dgm:hierBranch val="init"/>
        </dgm:presLayoutVars>
      </dgm:prSet>
      <dgm:spPr/>
    </dgm:pt>
    <dgm:pt modelId="{47619CCB-FF1A-466E-B580-044FD7477C87}" type="pres">
      <dgm:prSet presAssocID="{4AD5DAD0-DAF7-4905-A048-E8B4FF5976C2}" presName="rootComposite" presStyleCnt="0"/>
      <dgm:spPr/>
    </dgm:pt>
    <dgm:pt modelId="{0F5A3A3A-13B0-4440-B8A2-1925D126F36C}" type="pres">
      <dgm:prSet presAssocID="{4AD5DAD0-DAF7-4905-A048-E8B4FF5976C2}" presName="rootText" presStyleLbl="node3" presStyleIdx="8" presStyleCnt="11" custScaleX="1014448" custScaleY="194993">
        <dgm:presLayoutVars>
          <dgm:chPref val="3"/>
        </dgm:presLayoutVars>
      </dgm:prSet>
      <dgm:spPr/>
    </dgm:pt>
    <dgm:pt modelId="{058ECDF3-3376-4967-AAC8-28B754B99778}" type="pres">
      <dgm:prSet presAssocID="{4AD5DAD0-DAF7-4905-A048-E8B4FF5976C2}" presName="rootConnector" presStyleLbl="node3" presStyleIdx="8" presStyleCnt="11"/>
      <dgm:spPr/>
    </dgm:pt>
    <dgm:pt modelId="{6D6421FC-79E0-419E-AE42-724AF44FCBEE}" type="pres">
      <dgm:prSet presAssocID="{4AD5DAD0-DAF7-4905-A048-E8B4FF5976C2}" presName="hierChild4" presStyleCnt="0"/>
      <dgm:spPr/>
    </dgm:pt>
    <dgm:pt modelId="{BE911528-E741-4615-8207-D3CA8518981C}" type="pres">
      <dgm:prSet presAssocID="{4AD5DAD0-DAF7-4905-A048-E8B4FF5976C2}" presName="hierChild5" presStyleCnt="0"/>
      <dgm:spPr/>
    </dgm:pt>
    <dgm:pt modelId="{30BE4344-A900-4674-AA0A-915590E22FED}" type="pres">
      <dgm:prSet presAssocID="{F164B1F3-E7A4-4415-99FF-1027CDF372E7}" presName="hierChild5" presStyleCnt="0"/>
      <dgm:spPr/>
    </dgm:pt>
    <dgm:pt modelId="{C4EF77FE-13A9-42B5-BA5B-32C7FFDA4ED2}" type="pres">
      <dgm:prSet presAssocID="{296136C4-EBA5-4C01-954C-A3DDA74C1F33}" presName="Name64" presStyleLbl="parChTrans1D2" presStyleIdx="3" presStyleCnt="4"/>
      <dgm:spPr/>
    </dgm:pt>
    <dgm:pt modelId="{114B6D25-0A49-4248-AD3F-723F09BC31BF}" type="pres">
      <dgm:prSet presAssocID="{9DC2BD9B-BFA4-4ABB-AC57-0C581EC87339}" presName="hierRoot2" presStyleCnt="0">
        <dgm:presLayoutVars>
          <dgm:hierBranch val="init"/>
        </dgm:presLayoutVars>
      </dgm:prSet>
      <dgm:spPr/>
    </dgm:pt>
    <dgm:pt modelId="{41F6A8E5-7869-4264-9487-FC1603F21CAA}" type="pres">
      <dgm:prSet presAssocID="{9DC2BD9B-BFA4-4ABB-AC57-0C581EC87339}" presName="rootComposite" presStyleCnt="0"/>
      <dgm:spPr/>
    </dgm:pt>
    <dgm:pt modelId="{8C47136E-8DD2-487A-9CAD-E6DF5B0A1BF0}" type="pres">
      <dgm:prSet presAssocID="{9DC2BD9B-BFA4-4ABB-AC57-0C581EC87339}" presName="rootText" presStyleLbl="node2" presStyleIdx="3" presStyleCnt="4" custScaleX="176443" custScaleY="627203" custLinFactNeighborX="-39438" custLinFactNeighborY="-58438">
        <dgm:presLayoutVars>
          <dgm:chPref val="3"/>
        </dgm:presLayoutVars>
      </dgm:prSet>
      <dgm:spPr/>
    </dgm:pt>
    <dgm:pt modelId="{13C70155-5CE6-40FF-AEE7-DCA50D212B6A}" type="pres">
      <dgm:prSet presAssocID="{9DC2BD9B-BFA4-4ABB-AC57-0C581EC87339}" presName="rootConnector" presStyleLbl="node2" presStyleIdx="3" presStyleCnt="4"/>
      <dgm:spPr/>
    </dgm:pt>
    <dgm:pt modelId="{EE9AA930-221B-41C7-854E-42F99A2EF4DC}" type="pres">
      <dgm:prSet presAssocID="{9DC2BD9B-BFA4-4ABB-AC57-0C581EC87339}" presName="hierChild4" presStyleCnt="0"/>
      <dgm:spPr/>
    </dgm:pt>
    <dgm:pt modelId="{BD510D71-B73B-4E83-AD2F-23FE4815CAFA}" type="pres">
      <dgm:prSet presAssocID="{0C0DF678-E233-428A-A358-7DEA0BCF0201}" presName="Name64" presStyleLbl="parChTrans1D3" presStyleIdx="9" presStyleCnt="11"/>
      <dgm:spPr/>
    </dgm:pt>
    <dgm:pt modelId="{BBC67C86-2C7B-42D5-90F7-B2A1B5105B88}" type="pres">
      <dgm:prSet presAssocID="{6739C0DC-6308-4C77-8DC9-FA1275BFF3A6}" presName="hierRoot2" presStyleCnt="0">
        <dgm:presLayoutVars>
          <dgm:hierBranch val="init"/>
        </dgm:presLayoutVars>
      </dgm:prSet>
      <dgm:spPr/>
    </dgm:pt>
    <dgm:pt modelId="{98FFD05A-C7F2-4F06-BBC0-E0C5459ED794}" type="pres">
      <dgm:prSet presAssocID="{6739C0DC-6308-4C77-8DC9-FA1275BFF3A6}" presName="rootComposite" presStyleCnt="0"/>
      <dgm:spPr/>
    </dgm:pt>
    <dgm:pt modelId="{A2AEA168-5A61-48E6-AEBB-3D4E6C1F6220}" type="pres">
      <dgm:prSet presAssocID="{6739C0DC-6308-4C77-8DC9-FA1275BFF3A6}" presName="rootText" presStyleLbl="node3" presStyleIdx="9" presStyleCnt="11" custScaleX="775754" custScaleY="193692">
        <dgm:presLayoutVars>
          <dgm:chPref val="3"/>
        </dgm:presLayoutVars>
      </dgm:prSet>
      <dgm:spPr/>
    </dgm:pt>
    <dgm:pt modelId="{480F38D9-98D7-4D69-982E-25CD3046E9AD}" type="pres">
      <dgm:prSet presAssocID="{6739C0DC-6308-4C77-8DC9-FA1275BFF3A6}" presName="rootConnector" presStyleLbl="node3" presStyleIdx="9" presStyleCnt="11"/>
      <dgm:spPr/>
    </dgm:pt>
    <dgm:pt modelId="{7D8B1CAA-CD76-4D6C-8AE7-304E447BD6D0}" type="pres">
      <dgm:prSet presAssocID="{6739C0DC-6308-4C77-8DC9-FA1275BFF3A6}" presName="hierChild4" presStyleCnt="0"/>
      <dgm:spPr/>
    </dgm:pt>
    <dgm:pt modelId="{0C773E5F-26D0-4BD5-89DE-6CF4454FAC15}" type="pres">
      <dgm:prSet presAssocID="{6739C0DC-6308-4C77-8DC9-FA1275BFF3A6}" presName="hierChild5" presStyleCnt="0"/>
      <dgm:spPr/>
    </dgm:pt>
    <dgm:pt modelId="{F64B23E5-E82B-4E46-8B8D-2B94B7CA5A59}" type="pres">
      <dgm:prSet presAssocID="{700F32FD-744B-429F-843D-8CA0F2E44A99}" presName="Name64" presStyleLbl="parChTrans1D3" presStyleIdx="10" presStyleCnt="11"/>
      <dgm:spPr/>
    </dgm:pt>
    <dgm:pt modelId="{AAF5F596-72F0-424B-A9FE-84CDDE1082C5}" type="pres">
      <dgm:prSet presAssocID="{FB24674B-7A1D-4708-979F-9172CB459D46}" presName="hierRoot2" presStyleCnt="0">
        <dgm:presLayoutVars>
          <dgm:hierBranch val="init"/>
        </dgm:presLayoutVars>
      </dgm:prSet>
      <dgm:spPr/>
    </dgm:pt>
    <dgm:pt modelId="{83D10843-C4F1-47BA-82CA-0EF6B98D6BF3}" type="pres">
      <dgm:prSet presAssocID="{FB24674B-7A1D-4708-979F-9172CB459D46}" presName="rootComposite" presStyleCnt="0"/>
      <dgm:spPr/>
    </dgm:pt>
    <dgm:pt modelId="{FBBBFC39-936B-4096-A906-DCA95650A407}" type="pres">
      <dgm:prSet presAssocID="{FB24674B-7A1D-4708-979F-9172CB459D46}" presName="rootText" presStyleLbl="node3" presStyleIdx="10" presStyleCnt="11" custScaleX="775754" custScaleY="193692">
        <dgm:presLayoutVars>
          <dgm:chPref val="3"/>
        </dgm:presLayoutVars>
      </dgm:prSet>
      <dgm:spPr/>
    </dgm:pt>
    <dgm:pt modelId="{274D4CA9-25F0-4E91-B2D6-58ED2F7CC36B}" type="pres">
      <dgm:prSet presAssocID="{FB24674B-7A1D-4708-979F-9172CB459D46}" presName="rootConnector" presStyleLbl="node3" presStyleIdx="10" presStyleCnt="11"/>
      <dgm:spPr/>
    </dgm:pt>
    <dgm:pt modelId="{3CBF490B-B8A1-4A6A-BB41-C33620283F82}" type="pres">
      <dgm:prSet presAssocID="{FB24674B-7A1D-4708-979F-9172CB459D46}" presName="hierChild4" presStyleCnt="0"/>
      <dgm:spPr/>
    </dgm:pt>
    <dgm:pt modelId="{E5627CAA-A856-488A-80A0-4F8984793305}" type="pres">
      <dgm:prSet presAssocID="{FB24674B-7A1D-4708-979F-9172CB459D46}" presName="hierChild5" presStyleCnt="0"/>
      <dgm:spPr/>
    </dgm:pt>
    <dgm:pt modelId="{EE49E4C3-5D27-4F3C-8529-E1D1756EB4B7}" type="pres">
      <dgm:prSet presAssocID="{9DC2BD9B-BFA4-4ABB-AC57-0C581EC87339}" presName="hierChild5" presStyleCnt="0"/>
      <dgm:spPr/>
    </dgm:pt>
    <dgm:pt modelId="{FABAA5CD-35CF-4C4B-9F01-57A6280A957E}" type="pres">
      <dgm:prSet presAssocID="{356EFD15-F718-495E-B91A-2842BC29175E}" presName="hierChild3" presStyleCnt="0"/>
      <dgm:spPr/>
    </dgm:pt>
  </dgm:ptLst>
  <dgm:cxnLst>
    <dgm:cxn modelId="{AE772801-3A41-4EF7-886E-766693D075B0}" srcId="{8B6EC951-2726-47AC-8633-9C4AFADE0F9E}" destId="{A645A179-D3A2-4D11-9A72-76AB42DBAD3E}" srcOrd="4" destOrd="0" parTransId="{AFA20824-D5EB-470E-8811-3FEDCF5D85D2}" sibTransId="{1D91D371-91E9-43D1-A4B2-EC7F181A4ACA}"/>
    <dgm:cxn modelId="{DA339B02-6570-490E-8BB5-9EA97320078F}" srcId="{9DC2BD9B-BFA4-4ABB-AC57-0C581EC87339}" destId="{6739C0DC-6308-4C77-8DC9-FA1275BFF3A6}" srcOrd="0" destOrd="0" parTransId="{0C0DF678-E233-428A-A358-7DEA0BCF0201}" sibTransId="{DBB27D16-86E1-4A18-B1D9-436681479C67}"/>
    <dgm:cxn modelId="{59834C06-6A9B-453F-91C8-10DCC203E86B}" type="presOf" srcId="{ACDB8485-E7B0-4E85-B866-52B1B1893568}" destId="{C145AE39-A118-4DBE-B0A0-025F30C9E2F0}" srcOrd="1" destOrd="0" presId="urn:microsoft.com/office/officeart/2009/3/layout/HorizontalOrganizationChart"/>
    <dgm:cxn modelId="{4A383E09-E855-483C-81DD-487BC98898EA}" srcId="{356EFD15-F718-495E-B91A-2842BC29175E}" destId="{F164B1F3-E7A4-4415-99FF-1027CDF372E7}" srcOrd="2" destOrd="0" parTransId="{B9D04925-1C13-45A9-8237-DE8FCA4E9798}" sibTransId="{3D3474B3-8273-4C3E-9542-6A173D6FE655}"/>
    <dgm:cxn modelId="{8571E709-797E-46C2-9FEF-CB657597819B}" type="presOf" srcId="{6739C0DC-6308-4C77-8DC9-FA1275BFF3A6}" destId="{480F38D9-98D7-4D69-982E-25CD3046E9AD}" srcOrd="1" destOrd="0" presId="urn:microsoft.com/office/officeart/2009/3/layout/HorizontalOrganizationChart"/>
    <dgm:cxn modelId="{21DDC10E-6458-480C-A77A-9DE7808F4FA9}" srcId="{ACDB8485-E7B0-4E85-B866-52B1B1893568}" destId="{719B09A2-EC8E-4839-BEFB-F77E69750DA9}" srcOrd="1" destOrd="0" parTransId="{EC6DF7D4-A804-4E3C-B813-AEADE520BCF9}" sibTransId="{5BE46B7B-A2DB-4F4F-94E4-D7869F0102EF}"/>
    <dgm:cxn modelId="{AE372F2E-5D7B-4E54-BCB1-8ACDDF348F09}" type="presOf" srcId="{719B09A2-EC8E-4839-BEFB-F77E69750DA9}" destId="{B90A0416-E7CF-48F7-88A6-43AAA0D5AC73}" srcOrd="0" destOrd="0" presId="urn:microsoft.com/office/officeart/2009/3/layout/HorizontalOrganizationChart"/>
    <dgm:cxn modelId="{FF0B5930-3A8B-466D-B466-C13DF1ED5407}" type="presOf" srcId="{A7010717-2AC8-45E9-815B-305F8A89C3C7}" destId="{CFAF869F-BD48-4F77-A868-64B9CE3051CC}" srcOrd="0" destOrd="0" presId="urn:microsoft.com/office/officeart/2009/3/layout/HorizontalOrganizationChart"/>
    <dgm:cxn modelId="{DB237931-5C46-4BCD-9823-521BBFF4E64B}" type="presOf" srcId="{296136C4-EBA5-4C01-954C-A3DDA74C1F33}" destId="{C4EF77FE-13A9-42B5-BA5B-32C7FFDA4ED2}" srcOrd="0" destOrd="0" presId="urn:microsoft.com/office/officeart/2009/3/layout/HorizontalOrganizationChart"/>
    <dgm:cxn modelId="{E8140D34-958E-45EC-A7ED-1AF31D7B7919}" type="presOf" srcId="{FB24674B-7A1D-4708-979F-9172CB459D46}" destId="{FBBBFC39-936B-4096-A906-DCA95650A407}" srcOrd="0" destOrd="0" presId="urn:microsoft.com/office/officeart/2009/3/layout/HorizontalOrganizationChart"/>
    <dgm:cxn modelId="{265F1438-E81D-4651-88E5-156994FE1898}" srcId="{8B6EC951-2726-47AC-8633-9C4AFADE0F9E}" destId="{4CEA74D6-4453-48A4-BA93-0F9316D33DD8}" srcOrd="1" destOrd="0" parTransId="{1F35C160-5008-423A-BA19-4710CDA5131E}" sibTransId="{B6D03C1A-76B6-4F1C-9C83-FAC59AA900FB}"/>
    <dgm:cxn modelId="{A939F53F-29A3-49B7-BFFC-F2D7DA7569B8}" type="presOf" srcId="{8CA407BD-8C69-4DFB-A04A-51B5E2CDFBCF}" destId="{40713FA1-F28D-419B-A646-896E82073575}" srcOrd="1" destOrd="0" presId="urn:microsoft.com/office/officeart/2009/3/layout/HorizontalOrganizationChart"/>
    <dgm:cxn modelId="{4216B05B-6C19-43FD-A488-B40F9483A3F7}" type="presOf" srcId="{FB24674B-7A1D-4708-979F-9172CB459D46}" destId="{274D4CA9-25F0-4E91-B2D6-58ED2F7CC36B}" srcOrd="1" destOrd="0" presId="urn:microsoft.com/office/officeart/2009/3/layout/HorizontalOrganizationChart"/>
    <dgm:cxn modelId="{4640C95C-050F-4F36-8FAD-3FF81AFF7B3F}" type="presOf" srcId="{EC6DF7D4-A804-4E3C-B813-AEADE520BCF9}" destId="{37F9643E-550A-46EF-9778-BE78E4FEB802}" srcOrd="0" destOrd="0" presId="urn:microsoft.com/office/officeart/2009/3/layout/HorizontalOrganizationChart"/>
    <dgm:cxn modelId="{D598675D-F201-4B64-856E-A7A28F92656F}" type="presOf" srcId="{4AD5DAD0-DAF7-4905-A048-E8B4FF5976C2}" destId="{058ECDF3-3376-4967-AAC8-28B754B99778}" srcOrd="1" destOrd="0" presId="urn:microsoft.com/office/officeart/2009/3/layout/HorizontalOrganizationChart"/>
    <dgm:cxn modelId="{3F52BF5E-0045-48C2-9FE9-F7D9F7B64845}" type="presOf" srcId="{A645A179-D3A2-4D11-9A72-76AB42DBAD3E}" destId="{09B9C7EB-9AE9-43D8-BBA9-06B448E6F0F7}" srcOrd="1" destOrd="0" presId="urn:microsoft.com/office/officeart/2009/3/layout/HorizontalOrganizationChart"/>
    <dgm:cxn modelId="{59C66361-0D9D-4D1F-9B7C-9FFC5AA275B4}" srcId="{356EFD15-F718-495E-B91A-2842BC29175E}" destId="{ACDB8485-E7B0-4E85-B866-52B1B1893568}" srcOrd="0" destOrd="0" parTransId="{6D9E6DFF-7D15-429E-838E-55C0C0C5A10C}" sibTransId="{30C470DD-0E65-4EF4-A139-167C6A38CFE5}"/>
    <dgm:cxn modelId="{2AC09A44-D8B6-46F5-9897-6081375819A4}" type="presOf" srcId="{1F35C160-5008-423A-BA19-4710CDA5131E}" destId="{CB3DB283-7172-4AC7-A05A-75E9C7EE031C}" srcOrd="0" destOrd="0" presId="urn:microsoft.com/office/officeart/2009/3/layout/HorizontalOrganizationChart"/>
    <dgm:cxn modelId="{A133C464-9108-4E1B-A686-3AC6A33A507D}" srcId="{ACDB8485-E7B0-4E85-B866-52B1B1893568}" destId="{8CA407BD-8C69-4DFB-A04A-51B5E2CDFBCF}" srcOrd="0" destOrd="0" parTransId="{60C1C5E1-F6A4-4CF5-9B9A-1AF91E91C82D}" sibTransId="{57DFEC7C-2F24-4A8C-9926-972ECC95AF1C}"/>
    <dgm:cxn modelId="{EAC46F4B-F7F1-4F38-9268-D5B32E0A31C9}" type="presOf" srcId="{07839846-5BB7-4F72-924A-0B786025211C}" destId="{51C279A1-D21D-455D-AF0B-AEECBA0DC4D0}" srcOrd="0" destOrd="0" presId="urn:microsoft.com/office/officeart/2009/3/layout/HorizontalOrganizationChart"/>
    <dgm:cxn modelId="{FCDB6B6C-2F63-4616-A7C3-BD19325D95A6}" type="presOf" srcId="{0A03BCE3-EAB6-4FFA-8801-1D50E1AF3BD4}" destId="{41CC9063-4AA8-4BB7-A1DA-8E094AC5F086}" srcOrd="1" destOrd="0" presId="urn:microsoft.com/office/officeart/2009/3/layout/HorizontalOrganizationChart"/>
    <dgm:cxn modelId="{3DE2F251-031A-4E72-A265-AA3D3A79B478}" type="presOf" srcId="{B9D04925-1C13-45A9-8237-DE8FCA4E9798}" destId="{884C3B72-658E-4628-BAD0-BEF13C933A76}" srcOrd="0" destOrd="0" presId="urn:microsoft.com/office/officeart/2009/3/layout/HorizontalOrganizationChart"/>
    <dgm:cxn modelId="{08563773-D8A2-471E-BCB3-A7F3305887AB}" type="presOf" srcId="{5205D3E1-A203-4F31-A2B8-ED6F318D52EC}" destId="{6EFE79C0-C515-4359-A4BC-290F321C766A}" srcOrd="0" destOrd="0" presId="urn:microsoft.com/office/officeart/2009/3/layout/HorizontalOrganizationChart"/>
    <dgm:cxn modelId="{032BE653-9ECA-4384-9450-31CDFF21119F}" srcId="{F164B1F3-E7A4-4415-99FF-1027CDF372E7}" destId="{4AD5DAD0-DAF7-4905-A048-E8B4FF5976C2}" srcOrd="1" destOrd="0" parTransId="{1E6E3D22-6C68-4404-90FD-612E3B2EDD0B}" sibTransId="{583CD016-6DD5-42E0-AB5C-37FBE81E1CBA}"/>
    <dgm:cxn modelId="{17A62B54-1441-4C5D-90D6-4F5E72A42F93}" srcId="{7D72880C-5D55-401A-AA69-59990B35A050}" destId="{356EFD15-F718-495E-B91A-2842BC29175E}" srcOrd="0" destOrd="0" parTransId="{725E0B18-AA36-4CD8-8E21-DAA88CDB7E1C}" sibTransId="{4322272F-DF99-4E3E-A6F5-D367B273898A}"/>
    <dgm:cxn modelId="{6B521B56-2B43-473C-918D-3B6DF5BE8BB3}" type="presOf" srcId="{7D72880C-5D55-401A-AA69-59990B35A050}" destId="{23E89D49-1B9A-4E8C-BD12-B85AFF700615}" srcOrd="0" destOrd="0" presId="urn:microsoft.com/office/officeart/2009/3/layout/HorizontalOrganizationChart"/>
    <dgm:cxn modelId="{FCB22C76-1EF2-48C1-9064-888B0279C008}" type="presOf" srcId="{57B0D681-DAAC-45A2-A150-0314472896BA}" destId="{A4FD0515-2739-4053-BE01-310DE73B6732}" srcOrd="0" destOrd="0" presId="urn:microsoft.com/office/officeart/2009/3/layout/HorizontalOrganizationChart"/>
    <dgm:cxn modelId="{8B64B57C-59D8-4FB1-BDFF-CB2BA5311539}" type="presOf" srcId="{0C0DF678-E233-428A-A358-7DEA0BCF0201}" destId="{BD510D71-B73B-4E83-AD2F-23FE4815CAFA}" srcOrd="0" destOrd="0" presId="urn:microsoft.com/office/officeart/2009/3/layout/HorizontalOrganizationChart"/>
    <dgm:cxn modelId="{94B9687D-88C0-4EDF-BD44-405C34101E33}" type="presOf" srcId="{4AD5DAD0-DAF7-4905-A048-E8B4FF5976C2}" destId="{0F5A3A3A-13B0-4440-B8A2-1925D126F36C}" srcOrd="0" destOrd="0" presId="urn:microsoft.com/office/officeart/2009/3/layout/HorizontalOrganizationChart"/>
    <dgm:cxn modelId="{8ACB0B7F-F9F2-4B44-9A51-33A9F77D8498}" type="presOf" srcId="{5205D3E1-A203-4F31-A2B8-ED6F318D52EC}" destId="{85035245-D22F-4A50-9E00-542926DEAD73}" srcOrd="1" destOrd="0" presId="urn:microsoft.com/office/officeart/2009/3/layout/HorizontalOrganizationChart"/>
    <dgm:cxn modelId="{32E0B682-518F-4397-9DC8-8563C6A3038C}" type="presOf" srcId="{6D9E6DFF-7D15-429E-838E-55C0C0C5A10C}" destId="{E35B8951-062F-465E-94AC-CE5FFFF5E9AB}" srcOrd="0" destOrd="0" presId="urn:microsoft.com/office/officeart/2009/3/layout/HorizontalOrganizationChart"/>
    <dgm:cxn modelId="{3DCDB784-D68D-4B8D-AC9F-5FB993BD19A2}" type="presOf" srcId="{8B6EC951-2726-47AC-8633-9C4AFADE0F9E}" destId="{2AC17A7E-7D6D-4B65-8D96-D8B25B9BFB6E}" srcOrd="1" destOrd="0" presId="urn:microsoft.com/office/officeart/2009/3/layout/HorizontalOrganizationChart"/>
    <dgm:cxn modelId="{6CE7568D-D9C5-48B5-81DF-326CA8E123FB}" type="presOf" srcId="{F164B1F3-E7A4-4415-99FF-1027CDF372E7}" destId="{A818445E-877F-43C1-A0B2-472B823F1848}" srcOrd="0" destOrd="0" presId="urn:microsoft.com/office/officeart/2009/3/layout/HorizontalOrganizationChart"/>
    <dgm:cxn modelId="{C9B8178E-0D79-4835-AF93-30590F5838AA}" srcId="{9DC2BD9B-BFA4-4ABB-AC57-0C581EC87339}" destId="{FB24674B-7A1D-4708-979F-9172CB459D46}" srcOrd="1" destOrd="0" parTransId="{700F32FD-744B-429F-843D-8CA0F2E44A99}" sibTransId="{982AB29B-C6E4-4510-93EA-2EB918FAF17F}"/>
    <dgm:cxn modelId="{23439198-CE3C-4232-9B90-807CCA72DDEE}" type="presOf" srcId="{0BB192D7-5731-4E1F-84DA-8F1762A3635F}" destId="{A2BFC292-61A4-49D1-9C76-D93986A7D50B}" srcOrd="0" destOrd="0" presId="urn:microsoft.com/office/officeart/2009/3/layout/HorizontalOrganizationChart"/>
    <dgm:cxn modelId="{449CFC9B-D918-4B7C-BA5C-5D3D5D7D22E4}" type="presOf" srcId="{F00EA9B2-9869-41C6-960F-4FC60F6AD164}" destId="{DF8E95B6-F6CC-42CE-AFEA-3B46AB474837}" srcOrd="0" destOrd="0" presId="urn:microsoft.com/office/officeart/2009/3/layout/HorizontalOrganizationChart"/>
    <dgm:cxn modelId="{F3E8FD9B-15BD-49D1-BE0C-F45E67E6FB22}" srcId="{F164B1F3-E7A4-4415-99FF-1027CDF372E7}" destId="{B8BCD4EE-E6A9-4BB4-BD66-CD26D0BED1C5}" srcOrd="0" destOrd="0" parTransId="{07839846-5BB7-4F72-924A-0B786025211C}" sibTransId="{C0879C67-AA3B-452D-BA97-88DBC8391E0F}"/>
    <dgm:cxn modelId="{207AC5A2-F865-41D4-BE2A-7CCD4ED1937D}" type="presOf" srcId="{B8BCD4EE-E6A9-4BB4-BD66-CD26D0BED1C5}" destId="{0BA58DA4-BC3A-44FA-B562-7992E9CD4710}" srcOrd="1" destOrd="0" presId="urn:microsoft.com/office/officeart/2009/3/layout/HorizontalOrganizationChart"/>
    <dgm:cxn modelId="{FBE921A3-2B6B-45FB-ACAB-283BEF9CD800}" type="presOf" srcId="{6739C0DC-6308-4C77-8DC9-FA1275BFF3A6}" destId="{A2AEA168-5A61-48E6-AEBB-3D4E6C1F6220}" srcOrd="0" destOrd="0" presId="urn:microsoft.com/office/officeart/2009/3/layout/HorizontalOrganizationChart"/>
    <dgm:cxn modelId="{60ED05A4-561C-4E97-A324-04A23282726B}" type="presOf" srcId="{719B09A2-EC8E-4839-BEFB-F77E69750DA9}" destId="{465FC7CB-54F2-49CF-A27A-01BEE109CD1F}" srcOrd="1" destOrd="0" presId="urn:microsoft.com/office/officeart/2009/3/layout/HorizontalOrganizationChart"/>
    <dgm:cxn modelId="{7B75DDA5-6C5B-441A-9A37-C40DA938BD51}" type="presOf" srcId="{B8BCD4EE-E6A9-4BB4-BD66-CD26D0BED1C5}" destId="{8E7DE8EC-F3DC-48DD-ABF9-53C0BA2E2498}" srcOrd="0" destOrd="0" presId="urn:microsoft.com/office/officeart/2009/3/layout/HorizontalOrganizationChart"/>
    <dgm:cxn modelId="{06C491A9-BA16-462D-B968-55109525E310}" type="presOf" srcId="{9DC2BD9B-BFA4-4ABB-AC57-0C581EC87339}" destId="{13C70155-5CE6-40FF-AEE7-DCA50D212B6A}" srcOrd="1" destOrd="0" presId="urn:microsoft.com/office/officeart/2009/3/layout/HorizontalOrganizationChart"/>
    <dgm:cxn modelId="{EB943CB5-0C88-4376-8F03-14835C755537}" type="presOf" srcId="{FD0A15CC-5567-42DE-8E06-B7A9C79FF2E8}" destId="{1393923C-8D62-443D-AB11-CEEFC115025C}" srcOrd="1" destOrd="0" presId="urn:microsoft.com/office/officeart/2009/3/layout/HorizontalOrganizationChart"/>
    <dgm:cxn modelId="{9F134CB5-2330-49EC-8F14-DF616D7DCAA5}" type="presOf" srcId="{4CEA74D6-4453-48A4-BA93-0F9316D33DD8}" destId="{237A3C97-158B-4FC3-89B5-4F8CFB4A8D56}" srcOrd="0" destOrd="0" presId="urn:microsoft.com/office/officeart/2009/3/layout/HorizontalOrganizationChart"/>
    <dgm:cxn modelId="{A27B20B7-3AC8-49A0-9887-9146318B5991}" type="presOf" srcId="{356EFD15-F718-495E-B91A-2842BC29175E}" destId="{905F818C-29B1-4477-B9A1-ABC53F504EAF}" srcOrd="0" destOrd="0" presId="urn:microsoft.com/office/officeart/2009/3/layout/HorizontalOrganizationChart"/>
    <dgm:cxn modelId="{288700C2-9781-4911-975A-D8B8A4BD7810}" type="presOf" srcId="{60C1C5E1-F6A4-4CF5-9B9A-1AF91E91C82D}" destId="{C5CE4CCD-66A3-4DDC-AE77-6EAE51097464}" srcOrd="0" destOrd="0" presId="urn:microsoft.com/office/officeart/2009/3/layout/HorizontalOrganizationChart"/>
    <dgm:cxn modelId="{E98C7DC3-0EA5-4B2B-BEEB-8779A666AD23}" srcId="{356EFD15-F718-495E-B91A-2842BC29175E}" destId="{8B6EC951-2726-47AC-8633-9C4AFADE0F9E}" srcOrd="1" destOrd="0" parTransId="{A7010717-2AC8-45E9-815B-305F8A89C3C7}" sibTransId="{CE50B08C-C7AD-47A9-8791-C31C40F2D4E4}"/>
    <dgm:cxn modelId="{B2F7EDCB-ACD8-4067-967A-913BDF470657}" type="presOf" srcId="{8CA407BD-8C69-4DFB-A04A-51B5E2CDFBCF}" destId="{0516007A-7AD4-4983-8FFD-D1E6FF79ADF2}" srcOrd="0" destOrd="0" presId="urn:microsoft.com/office/officeart/2009/3/layout/HorizontalOrganizationChart"/>
    <dgm:cxn modelId="{5AEFA1CC-AEA4-45A8-BE13-9A80111E8915}" type="presOf" srcId="{ACDB8485-E7B0-4E85-B866-52B1B1893568}" destId="{9AE7C88D-C79F-4974-994C-EAE55A669294}" srcOrd="0" destOrd="0" presId="urn:microsoft.com/office/officeart/2009/3/layout/HorizontalOrganizationChart"/>
    <dgm:cxn modelId="{DB2B1FD1-BAAE-4B50-977D-530A8D5E9768}" srcId="{356EFD15-F718-495E-B91A-2842BC29175E}" destId="{9DC2BD9B-BFA4-4ABB-AC57-0C581EC87339}" srcOrd="3" destOrd="0" parTransId="{296136C4-EBA5-4C01-954C-A3DDA74C1F33}" sibTransId="{DCC2E2EC-7471-4BD0-A746-011D6CC6207C}"/>
    <dgm:cxn modelId="{0F0EC3D1-4C66-44CF-944E-18B58E0EFA27}" type="presOf" srcId="{9DC2BD9B-BFA4-4ABB-AC57-0C581EC87339}" destId="{8C47136E-8DD2-487A-9CAD-E6DF5B0A1BF0}" srcOrd="0" destOrd="0" presId="urn:microsoft.com/office/officeart/2009/3/layout/HorizontalOrganizationChart"/>
    <dgm:cxn modelId="{DAC6F9D3-C706-4F67-944D-73F5DE01518E}" srcId="{8B6EC951-2726-47AC-8633-9C4AFADE0F9E}" destId="{0A03BCE3-EAB6-4FFA-8801-1D50E1AF3BD4}" srcOrd="0" destOrd="0" parTransId="{F00EA9B2-9869-41C6-960F-4FC60F6AD164}" sibTransId="{CA6EDA16-BD81-4F6A-A5FA-D2A459609A20}"/>
    <dgm:cxn modelId="{4982BBDA-6255-422C-93FF-57B41C00312E}" type="presOf" srcId="{1E6E3D22-6C68-4404-90FD-612E3B2EDD0B}" destId="{1EAD8251-A38F-4D67-A9DC-23165112ACE4}" srcOrd="0" destOrd="0" presId="urn:microsoft.com/office/officeart/2009/3/layout/HorizontalOrganizationChart"/>
    <dgm:cxn modelId="{3C591FDB-AD8E-42E4-BD69-E500A978C075}" type="presOf" srcId="{700F32FD-744B-429F-843D-8CA0F2E44A99}" destId="{F64B23E5-E82B-4E46-8B8D-2B94B7CA5A59}" srcOrd="0" destOrd="0" presId="urn:microsoft.com/office/officeart/2009/3/layout/HorizontalOrganizationChart"/>
    <dgm:cxn modelId="{AA3D0CDD-9519-4D06-830C-1816A9CEF394}" type="presOf" srcId="{8B6EC951-2726-47AC-8633-9C4AFADE0F9E}" destId="{CED8B562-CBAA-47FF-BBBC-B8E3F4C25CF0}" srcOrd="0" destOrd="0" presId="urn:microsoft.com/office/officeart/2009/3/layout/HorizontalOrganizationChart"/>
    <dgm:cxn modelId="{458E49E0-81B1-48A4-8E90-B1840607581D}" srcId="{8B6EC951-2726-47AC-8633-9C4AFADE0F9E}" destId="{FD0A15CC-5567-42DE-8E06-B7A9C79FF2E8}" srcOrd="3" destOrd="0" parTransId="{57B0D681-DAAC-45A2-A150-0314472896BA}" sibTransId="{89A60AAC-1701-47C5-85F2-86714247BA7C}"/>
    <dgm:cxn modelId="{81B9CFE0-8B6B-4268-9AA4-D91D28F3E45A}" type="presOf" srcId="{4CEA74D6-4453-48A4-BA93-0F9316D33DD8}" destId="{4634D95C-8C74-49AC-9FD7-5DF6EB4498B5}" srcOrd="1" destOrd="0" presId="urn:microsoft.com/office/officeart/2009/3/layout/HorizontalOrganizationChart"/>
    <dgm:cxn modelId="{787C09E1-238D-478C-B7B2-5CD615775005}" type="presOf" srcId="{356EFD15-F718-495E-B91A-2842BC29175E}" destId="{788469C0-8745-49B7-965A-2DB2E601E02A}" srcOrd="1" destOrd="0" presId="urn:microsoft.com/office/officeart/2009/3/layout/HorizontalOrganizationChart"/>
    <dgm:cxn modelId="{6D1F3FE7-8B08-478B-B751-9317FA36EA7C}" srcId="{8B6EC951-2726-47AC-8633-9C4AFADE0F9E}" destId="{5205D3E1-A203-4F31-A2B8-ED6F318D52EC}" srcOrd="2" destOrd="0" parTransId="{0BB192D7-5731-4E1F-84DA-8F1762A3635F}" sibTransId="{4687E023-7056-43C3-8993-91DCF24054E4}"/>
    <dgm:cxn modelId="{A862E0E9-E142-4D1B-B78A-3890007F6F27}" type="presOf" srcId="{AFA20824-D5EB-470E-8811-3FEDCF5D85D2}" destId="{7C701871-F2BE-4839-8A3C-70847274888F}" srcOrd="0" destOrd="0" presId="urn:microsoft.com/office/officeart/2009/3/layout/HorizontalOrganizationChart"/>
    <dgm:cxn modelId="{B0DABDEC-4F36-4A4F-8A18-A204BBCD8ACC}" type="presOf" srcId="{FD0A15CC-5567-42DE-8E06-B7A9C79FF2E8}" destId="{6CDFAA80-6FAB-4870-8052-A159F6C52B4E}" srcOrd="0" destOrd="0" presId="urn:microsoft.com/office/officeart/2009/3/layout/HorizontalOrganizationChart"/>
    <dgm:cxn modelId="{D0B32DED-A3A1-4F61-977C-4E53F93D2080}" type="presOf" srcId="{F164B1F3-E7A4-4415-99FF-1027CDF372E7}" destId="{F90C3E5E-AF01-4C9B-A999-CD2856CAF251}" srcOrd="1" destOrd="0" presId="urn:microsoft.com/office/officeart/2009/3/layout/HorizontalOrganizationChart"/>
    <dgm:cxn modelId="{AC8859F8-2B5D-42AC-9F9C-F9CC283C3F4D}" type="presOf" srcId="{A645A179-D3A2-4D11-9A72-76AB42DBAD3E}" destId="{EA0F28CD-7EDC-454F-B532-F3178FC741D8}" srcOrd="0" destOrd="0" presId="urn:microsoft.com/office/officeart/2009/3/layout/HorizontalOrganizationChart"/>
    <dgm:cxn modelId="{BD3F7FFE-4312-4797-8C7C-A226E9D50B7D}" type="presOf" srcId="{0A03BCE3-EAB6-4FFA-8801-1D50E1AF3BD4}" destId="{81C139FF-899D-4DD6-88F0-1D6CF156CD45}" srcOrd="0" destOrd="0" presId="urn:microsoft.com/office/officeart/2009/3/layout/HorizontalOrganizationChart"/>
    <dgm:cxn modelId="{6CFDF415-449D-4AA6-9022-4F219953D133}" type="presParOf" srcId="{23E89D49-1B9A-4E8C-BD12-B85AFF700615}" destId="{6E1E1383-F0FF-41FE-8B47-EDE9BB57DBCC}" srcOrd="0" destOrd="0" presId="urn:microsoft.com/office/officeart/2009/3/layout/HorizontalOrganizationChart"/>
    <dgm:cxn modelId="{4F4EEC5A-0F1B-4290-8E0D-14F62A3A47A8}" type="presParOf" srcId="{6E1E1383-F0FF-41FE-8B47-EDE9BB57DBCC}" destId="{8B33C20F-9344-4DBD-B6FF-51E4E68B44C1}" srcOrd="0" destOrd="0" presId="urn:microsoft.com/office/officeart/2009/3/layout/HorizontalOrganizationChart"/>
    <dgm:cxn modelId="{4D91B7A8-1A19-4152-BF48-F95912FD1B0A}" type="presParOf" srcId="{8B33C20F-9344-4DBD-B6FF-51E4E68B44C1}" destId="{905F818C-29B1-4477-B9A1-ABC53F504EAF}" srcOrd="0" destOrd="0" presId="urn:microsoft.com/office/officeart/2009/3/layout/HorizontalOrganizationChart"/>
    <dgm:cxn modelId="{6410A2AC-D8B6-4210-896D-ACC039E19BFA}" type="presParOf" srcId="{8B33C20F-9344-4DBD-B6FF-51E4E68B44C1}" destId="{788469C0-8745-49B7-965A-2DB2E601E02A}" srcOrd="1" destOrd="0" presId="urn:microsoft.com/office/officeart/2009/3/layout/HorizontalOrganizationChart"/>
    <dgm:cxn modelId="{A32874DB-2BA9-41A4-909C-3355D7B3EEB4}" type="presParOf" srcId="{6E1E1383-F0FF-41FE-8B47-EDE9BB57DBCC}" destId="{F70827BE-36B9-4DE5-AE0E-A544437ECAFB}" srcOrd="1" destOrd="0" presId="urn:microsoft.com/office/officeart/2009/3/layout/HorizontalOrganizationChart"/>
    <dgm:cxn modelId="{B05BFC0A-0A64-4538-B5E6-AE79C248B27D}" type="presParOf" srcId="{F70827BE-36B9-4DE5-AE0E-A544437ECAFB}" destId="{E35B8951-062F-465E-94AC-CE5FFFF5E9AB}" srcOrd="0" destOrd="0" presId="urn:microsoft.com/office/officeart/2009/3/layout/HorizontalOrganizationChart"/>
    <dgm:cxn modelId="{A6D552DA-E731-4FF7-8DEB-F2FDFBFA11D8}" type="presParOf" srcId="{F70827BE-36B9-4DE5-AE0E-A544437ECAFB}" destId="{483AC1B7-FDE1-4935-BF26-ACF7D21B76BA}" srcOrd="1" destOrd="0" presId="urn:microsoft.com/office/officeart/2009/3/layout/HorizontalOrganizationChart"/>
    <dgm:cxn modelId="{DD5B9DB5-3306-4E6A-B880-DCFE6E2CB146}" type="presParOf" srcId="{483AC1B7-FDE1-4935-BF26-ACF7D21B76BA}" destId="{F0619A4E-3F7B-4586-9998-5F21FC9BB3D4}" srcOrd="0" destOrd="0" presId="urn:microsoft.com/office/officeart/2009/3/layout/HorizontalOrganizationChart"/>
    <dgm:cxn modelId="{99DC9E8C-66C2-4EAA-86F1-B51AF64D8F35}" type="presParOf" srcId="{F0619A4E-3F7B-4586-9998-5F21FC9BB3D4}" destId="{9AE7C88D-C79F-4974-994C-EAE55A669294}" srcOrd="0" destOrd="0" presId="urn:microsoft.com/office/officeart/2009/3/layout/HorizontalOrganizationChart"/>
    <dgm:cxn modelId="{55B94F11-6A09-4983-8D00-A4628A7EC850}" type="presParOf" srcId="{F0619A4E-3F7B-4586-9998-5F21FC9BB3D4}" destId="{C145AE39-A118-4DBE-B0A0-025F30C9E2F0}" srcOrd="1" destOrd="0" presId="urn:microsoft.com/office/officeart/2009/3/layout/HorizontalOrganizationChart"/>
    <dgm:cxn modelId="{7115AC19-DEAE-4203-A2E0-E43E9D955FDF}" type="presParOf" srcId="{483AC1B7-FDE1-4935-BF26-ACF7D21B76BA}" destId="{AE542A6E-7AAD-4D8E-A8F9-72EABC13F679}" srcOrd="1" destOrd="0" presId="urn:microsoft.com/office/officeart/2009/3/layout/HorizontalOrganizationChart"/>
    <dgm:cxn modelId="{8D6CC262-4F41-43F2-8DF6-57CCC6390FA9}" type="presParOf" srcId="{AE542A6E-7AAD-4D8E-A8F9-72EABC13F679}" destId="{C5CE4CCD-66A3-4DDC-AE77-6EAE51097464}" srcOrd="0" destOrd="0" presId="urn:microsoft.com/office/officeart/2009/3/layout/HorizontalOrganizationChart"/>
    <dgm:cxn modelId="{35282913-28D4-4953-8666-00D766F46C98}" type="presParOf" srcId="{AE542A6E-7AAD-4D8E-A8F9-72EABC13F679}" destId="{F40C6811-7E5E-4B7E-87E0-476925521A6F}" srcOrd="1" destOrd="0" presId="urn:microsoft.com/office/officeart/2009/3/layout/HorizontalOrganizationChart"/>
    <dgm:cxn modelId="{75430657-AE1A-4288-A87B-F920B3F97B5D}" type="presParOf" srcId="{F40C6811-7E5E-4B7E-87E0-476925521A6F}" destId="{1220E067-0977-43E2-B3FA-52C2EC833AD6}" srcOrd="0" destOrd="0" presId="urn:microsoft.com/office/officeart/2009/3/layout/HorizontalOrganizationChart"/>
    <dgm:cxn modelId="{38F2F976-6BE7-47C6-9FA4-90F7027D6A24}" type="presParOf" srcId="{1220E067-0977-43E2-B3FA-52C2EC833AD6}" destId="{0516007A-7AD4-4983-8FFD-D1E6FF79ADF2}" srcOrd="0" destOrd="0" presId="urn:microsoft.com/office/officeart/2009/3/layout/HorizontalOrganizationChart"/>
    <dgm:cxn modelId="{20FF6B89-D3DB-455E-A163-14A2418A3A14}" type="presParOf" srcId="{1220E067-0977-43E2-B3FA-52C2EC833AD6}" destId="{40713FA1-F28D-419B-A646-896E82073575}" srcOrd="1" destOrd="0" presId="urn:microsoft.com/office/officeart/2009/3/layout/HorizontalOrganizationChart"/>
    <dgm:cxn modelId="{63792F72-E2FF-4DC6-9A08-02671710CA28}" type="presParOf" srcId="{F40C6811-7E5E-4B7E-87E0-476925521A6F}" destId="{0C2B4772-3106-4EF2-853F-56E180D76239}" srcOrd="1" destOrd="0" presId="urn:microsoft.com/office/officeart/2009/3/layout/HorizontalOrganizationChart"/>
    <dgm:cxn modelId="{01E379B3-224E-4C73-A39E-0B9409E01E2C}" type="presParOf" srcId="{F40C6811-7E5E-4B7E-87E0-476925521A6F}" destId="{CB0AE06E-6864-4FCF-8FD2-529D2C5F775F}" srcOrd="2" destOrd="0" presId="urn:microsoft.com/office/officeart/2009/3/layout/HorizontalOrganizationChart"/>
    <dgm:cxn modelId="{562E9D5D-F3C4-41C5-99AF-7D60792EDCDD}" type="presParOf" srcId="{AE542A6E-7AAD-4D8E-A8F9-72EABC13F679}" destId="{37F9643E-550A-46EF-9778-BE78E4FEB802}" srcOrd="2" destOrd="0" presId="urn:microsoft.com/office/officeart/2009/3/layout/HorizontalOrganizationChart"/>
    <dgm:cxn modelId="{614E60E8-E149-44CA-BFAA-A66515501F89}" type="presParOf" srcId="{AE542A6E-7AAD-4D8E-A8F9-72EABC13F679}" destId="{7BF688B1-381B-4882-B1ED-D08C6732DB02}" srcOrd="3" destOrd="0" presId="urn:microsoft.com/office/officeart/2009/3/layout/HorizontalOrganizationChart"/>
    <dgm:cxn modelId="{D7A51258-9DB6-4150-99DC-3DF41A479A2F}" type="presParOf" srcId="{7BF688B1-381B-4882-B1ED-D08C6732DB02}" destId="{99C5109E-4CAF-421B-A9FC-75B751CB5DD2}" srcOrd="0" destOrd="0" presId="urn:microsoft.com/office/officeart/2009/3/layout/HorizontalOrganizationChart"/>
    <dgm:cxn modelId="{042AD3A4-02E5-4771-BF34-EC56A6467D94}" type="presParOf" srcId="{99C5109E-4CAF-421B-A9FC-75B751CB5DD2}" destId="{B90A0416-E7CF-48F7-88A6-43AAA0D5AC73}" srcOrd="0" destOrd="0" presId="urn:microsoft.com/office/officeart/2009/3/layout/HorizontalOrganizationChart"/>
    <dgm:cxn modelId="{898F6FCC-93AB-49FE-95EA-C0906DE0A928}" type="presParOf" srcId="{99C5109E-4CAF-421B-A9FC-75B751CB5DD2}" destId="{465FC7CB-54F2-49CF-A27A-01BEE109CD1F}" srcOrd="1" destOrd="0" presId="urn:microsoft.com/office/officeart/2009/3/layout/HorizontalOrganizationChart"/>
    <dgm:cxn modelId="{7B73B2DB-B582-4881-8D30-CAF256847716}" type="presParOf" srcId="{7BF688B1-381B-4882-B1ED-D08C6732DB02}" destId="{081A4EEE-29DA-486A-8132-0DDF4B6AE515}" srcOrd="1" destOrd="0" presId="urn:microsoft.com/office/officeart/2009/3/layout/HorizontalOrganizationChart"/>
    <dgm:cxn modelId="{B99155D6-7826-4F35-B943-FFECA2A71C6F}" type="presParOf" srcId="{7BF688B1-381B-4882-B1ED-D08C6732DB02}" destId="{6E48A1DC-6E1A-41A9-BCFD-CCDDB75C45D4}" srcOrd="2" destOrd="0" presId="urn:microsoft.com/office/officeart/2009/3/layout/HorizontalOrganizationChart"/>
    <dgm:cxn modelId="{58D2D86B-AECC-40BC-BAFC-F206EDD1401E}" type="presParOf" srcId="{483AC1B7-FDE1-4935-BF26-ACF7D21B76BA}" destId="{A692ABA0-B87F-4BE9-AC41-DC70FA8C2971}" srcOrd="2" destOrd="0" presId="urn:microsoft.com/office/officeart/2009/3/layout/HorizontalOrganizationChart"/>
    <dgm:cxn modelId="{FBC6817D-F524-459E-AD01-BDBDD7CD6782}" type="presParOf" srcId="{F70827BE-36B9-4DE5-AE0E-A544437ECAFB}" destId="{CFAF869F-BD48-4F77-A868-64B9CE3051CC}" srcOrd="2" destOrd="0" presId="urn:microsoft.com/office/officeart/2009/3/layout/HorizontalOrganizationChart"/>
    <dgm:cxn modelId="{6E346DB0-5B1C-4B9F-9AC8-D10698B3B949}" type="presParOf" srcId="{F70827BE-36B9-4DE5-AE0E-A544437ECAFB}" destId="{8F658490-B1DB-47B6-AE25-5257CE981056}" srcOrd="3" destOrd="0" presId="urn:microsoft.com/office/officeart/2009/3/layout/HorizontalOrganizationChart"/>
    <dgm:cxn modelId="{3A713A41-38DA-4705-92AE-B614A9BCD54B}" type="presParOf" srcId="{8F658490-B1DB-47B6-AE25-5257CE981056}" destId="{FA96FCE7-2499-4B81-996E-A96E3B07D982}" srcOrd="0" destOrd="0" presId="urn:microsoft.com/office/officeart/2009/3/layout/HorizontalOrganizationChart"/>
    <dgm:cxn modelId="{D2D68FF0-68A4-4CF7-B4B3-F81A3045BB44}" type="presParOf" srcId="{FA96FCE7-2499-4B81-996E-A96E3B07D982}" destId="{CED8B562-CBAA-47FF-BBBC-B8E3F4C25CF0}" srcOrd="0" destOrd="0" presId="urn:microsoft.com/office/officeart/2009/3/layout/HorizontalOrganizationChart"/>
    <dgm:cxn modelId="{66F7F091-58CB-4F36-9565-CBC72A7A855A}" type="presParOf" srcId="{FA96FCE7-2499-4B81-996E-A96E3B07D982}" destId="{2AC17A7E-7D6D-4B65-8D96-D8B25B9BFB6E}" srcOrd="1" destOrd="0" presId="urn:microsoft.com/office/officeart/2009/3/layout/HorizontalOrganizationChart"/>
    <dgm:cxn modelId="{799DB241-6C35-41A7-A8B8-2569B2EF5A32}" type="presParOf" srcId="{8F658490-B1DB-47B6-AE25-5257CE981056}" destId="{B9D0C9F8-6B67-48BB-9209-5B02A9F7A31D}" srcOrd="1" destOrd="0" presId="urn:microsoft.com/office/officeart/2009/3/layout/HorizontalOrganizationChart"/>
    <dgm:cxn modelId="{9604E8B3-D69A-473D-A7F0-F6470B858E3D}" type="presParOf" srcId="{B9D0C9F8-6B67-48BB-9209-5B02A9F7A31D}" destId="{DF8E95B6-F6CC-42CE-AFEA-3B46AB474837}" srcOrd="0" destOrd="0" presId="urn:microsoft.com/office/officeart/2009/3/layout/HorizontalOrganizationChart"/>
    <dgm:cxn modelId="{075FDDA1-232D-42B4-889A-D515544510FE}" type="presParOf" srcId="{B9D0C9F8-6B67-48BB-9209-5B02A9F7A31D}" destId="{45BE04C1-1F17-430B-9061-47C1F2E43A69}" srcOrd="1" destOrd="0" presId="urn:microsoft.com/office/officeart/2009/3/layout/HorizontalOrganizationChart"/>
    <dgm:cxn modelId="{D0685DEB-ED9E-48AD-BEA8-DEECCCCE682E}" type="presParOf" srcId="{45BE04C1-1F17-430B-9061-47C1F2E43A69}" destId="{994DA64C-21F4-443B-9BA5-FBCA7DFBF3DB}" srcOrd="0" destOrd="0" presId="urn:microsoft.com/office/officeart/2009/3/layout/HorizontalOrganizationChart"/>
    <dgm:cxn modelId="{237184ED-64FB-4179-A1C0-FF04BF589168}" type="presParOf" srcId="{994DA64C-21F4-443B-9BA5-FBCA7DFBF3DB}" destId="{81C139FF-899D-4DD6-88F0-1D6CF156CD45}" srcOrd="0" destOrd="0" presId="urn:microsoft.com/office/officeart/2009/3/layout/HorizontalOrganizationChart"/>
    <dgm:cxn modelId="{6AEB68FA-0F3C-4275-9C38-E7700D95EC6F}" type="presParOf" srcId="{994DA64C-21F4-443B-9BA5-FBCA7DFBF3DB}" destId="{41CC9063-4AA8-4BB7-A1DA-8E094AC5F086}" srcOrd="1" destOrd="0" presId="urn:microsoft.com/office/officeart/2009/3/layout/HorizontalOrganizationChart"/>
    <dgm:cxn modelId="{1A4C52A8-28F1-4282-98A5-69218FAC7805}" type="presParOf" srcId="{45BE04C1-1F17-430B-9061-47C1F2E43A69}" destId="{DD943CC8-3DA3-4C9D-8B1C-4168CD929933}" srcOrd="1" destOrd="0" presId="urn:microsoft.com/office/officeart/2009/3/layout/HorizontalOrganizationChart"/>
    <dgm:cxn modelId="{178A3196-4893-4E21-A93F-212400815CF9}" type="presParOf" srcId="{45BE04C1-1F17-430B-9061-47C1F2E43A69}" destId="{CE02F90B-967D-45F6-9498-AFE13F1A684A}" srcOrd="2" destOrd="0" presId="urn:microsoft.com/office/officeart/2009/3/layout/HorizontalOrganizationChart"/>
    <dgm:cxn modelId="{3454F565-A442-4B3E-9444-8D2A4E95F8A1}" type="presParOf" srcId="{B9D0C9F8-6B67-48BB-9209-5B02A9F7A31D}" destId="{CB3DB283-7172-4AC7-A05A-75E9C7EE031C}" srcOrd="2" destOrd="0" presId="urn:microsoft.com/office/officeart/2009/3/layout/HorizontalOrganizationChart"/>
    <dgm:cxn modelId="{6B504969-12E0-41FF-B6B8-DBBA74FD4DB3}" type="presParOf" srcId="{B9D0C9F8-6B67-48BB-9209-5B02A9F7A31D}" destId="{A110D55F-E988-494E-B3C2-FFDB99C86CB9}" srcOrd="3" destOrd="0" presId="urn:microsoft.com/office/officeart/2009/3/layout/HorizontalOrganizationChart"/>
    <dgm:cxn modelId="{EC59DFF3-0639-417A-9E56-467245272EA6}" type="presParOf" srcId="{A110D55F-E988-494E-B3C2-FFDB99C86CB9}" destId="{7635264C-A82D-4F0A-AD90-EEE3CC369492}" srcOrd="0" destOrd="0" presId="urn:microsoft.com/office/officeart/2009/3/layout/HorizontalOrganizationChart"/>
    <dgm:cxn modelId="{AD4F3E35-5E19-4BD2-A084-BA750A5E2420}" type="presParOf" srcId="{7635264C-A82D-4F0A-AD90-EEE3CC369492}" destId="{237A3C97-158B-4FC3-89B5-4F8CFB4A8D56}" srcOrd="0" destOrd="0" presId="urn:microsoft.com/office/officeart/2009/3/layout/HorizontalOrganizationChart"/>
    <dgm:cxn modelId="{E801B665-6D03-4CCE-BABF-D5B1D60C82C1}" type="presParOf" srcId="{7635264C-A82D-4F0A-AD90-EEE3CC369492}" destId="{4634D95C-8C74-49AC-9FD7-5DF6EB4498B5}" srcOrd="1" destOrd="0" presId="urn:microsoft.com/office/officeart/2009/3/layout/HorizontalOrganizationChart"/>
    <dgm:cxn modelId="{6DD90C3B-22F3-4108-9C05-AD25DAD1F8BB}" type="presParOf" srcId="{A110D55F-E988-494E-B3C2-FFDB99C86CB9}" destId="{1F6208AA-DE50-4676-B740-ECD6BD611301}" srcOrd="1" destOrd="0" presId="urn:microsoft.com/office/officeart/2009/3/layout/HorizontalOrganizationChart"/>
    <dgm:cxn modelId="{B032AEE6-902E-47F3-AFAB-2AC775E22248}" type="presParOf" srcId="{A110D55F-E988-494E-B3C2-FFDB99C86CB9}" destId="{E0AF7706-FDC3-46BE-A189-3B594631BD4A}" srcOrd="2" destOrd="0" presId="urn:microsoft.com/office/officeart/2009/3/layout/HorizontalOrganizationChart"/>
    <dgm:cxn modelId="{2CA481C1-B112-4445-BA8B-DD8EB848E9A4}" type="presParOf" srcId="{B9D0C9F8-6B67-48BB-9209-5B02A9F7A31D}" destId="{A2BFC292-61A4-49D1-9C76-D93986A7D50B}" srcOrd="4" destOrd="0" presId="urn:microsoft.com/office/officeart/2009/3/layout/HorizontalOrganizationChart"/>
    <dgm:cxn modelId="{1E427585-5FED-4DAA-8FEF-99E72C5052A1}" type="presParOf" srcId="{B9D0C9F8-6B67-48BB-9209-5B02A9F7A31D}" destId="{D336554F-51E0-4B86-A3F8-2AA83347BB99}" srcOrd="5" destOrd="0" presId="urn:microsoft.com/office/officeart/2009/3/layout/HorizontalOrganizationChart"/>
    <dgm:cxn modelId="{664279DF-03A7-402F-B4C4-72DD110728D6}" type="presParOf" srcId="{D336554F-51E0-4B86-A3F8-2AA83347BB99}" destId="{972C8AE3-B986-4022-B2FD-63AEEECF3181}" srcOrd="0" destOrd="0" presId="urn:microsoft.com/office/officeart/2009/3/layout/HorizontalOrganizationChart"/>
    <dgm:cxn modelId="{FDB208D1-37D4-42B2-A412-4146F3EAEDF4}" type="presParOf" srcId="{972C8AE3-B986-4022-B2FD-63AEEECF3181}" destId="{6EFE79C0-C515-4359-A4BC-290F321C766A}" srcOrd="0" destOrd="0" presId="urn:microsoft.com/office/officeart/2009/3/layout/HorizontalOrganizationChart"/>
    <dgm:cxn modelId="{09743763-E5B6-45DB-BFF5-551426D2E57C}" type="presParOf" srcId="{972C8AE3-B986-4022-B2FD-63AEEECF3181}" destId="{85035245-D22F-4A50-9E00-542926DEAD73}" srcOrd="1" destOrd="0" presId="urn:microsoft.com/office/officeart/2009/3/layout/HorizontalOrganizationChart"/>
    <dgm:cxn modelId="{42A4D4FF-D2E2-4F62-867F-9C600947BCD1}" type="presParOf" srcId="{D336554F-51E0-4B86-A3F8-2AA83347BB99}" destId="{5CFC6DF7-DF67-42BE-BF82-A17E99CB5C96}" srcOrd="1" destOrd="0" presId="urn:microsoft.com/office/officeart/2009/3/layout/HorizontalOrganizationChart"/>
    <dgm:cxn modelId="{13CAD230-EEBD-4C17-89A2-6856F1C26A12}" type="presParOf" srcId="{D336554F-51E0-4B86-A3F8-2AA83347BB99}" destId="{0DD0EE78-4440-426C-940C-E236446D62F6}" srcOrd="2" destOrd="0" presId="urn:microsoft.com/office/officeart/2009/3/layout/HorizontalOrganizationChart"/>
    <dgm:cxn modelId="{F5B857DE-4DBE-411C-851F-7767466C1943}" type="presParOf" srcId="{B9D0C9F8-6B67-48BB-9209-5B02A9F7A31D}" destId="{A4FD0515-2739-4053-BE01-310DE73B6732}" srcOrd="6" destOrd="0" presId="urn:microsoft.com/office/officeart/2009/3/layout/HorizontalOrganizationChart"/>
    <dgm:cxn modelId="{F6F28770-D7AA-41FE-BC0A-CB3AB83EE041}" type="presParOf" srcId="{B9D0C9F8-6B67-48BB-9209-5B02A9F7A31D}" destId="{0EB7ACC1-72CE-48FD-9B1F-99F092BCE8FC}" srcOrd="7" destOrd="0" presId="urn:microsoft.com/office/officeart/2009/3/layout/HorizontalOrganizationChart"/>
    <dgm:cxn modelId="{50C4ABAE-C9A6-46EF-A2B3-3CEF00BA8BE2}" type="presParOf" srcId="{0EB7ACC1-72CE-48FD-9B1F-99F092BCE8FC}" destId="{B1620CF3-5C71-44AB-9A0C-16FE0FC7D6A7}" srcOrd="0" destOrd="0" presId="urn:microsoft.com/office/officeart/2009/3/layout/HorizontalOrganizationChart"/>
    <dgm:cxn modelId="{473EB156-F349-4E3A-A728-7C1B95CB0C2A}" type="presParOf" srcId="{B1620CF3-5C71-44AB-9A0C-16FE0FC7D6A7}" destId="{6CDFAA80-6FAB-4870-8052-A159F6C52B4E}" srcOrd="0" destOrd="0" presId="urn:microsoft.com/office/officeart/2009/3/layout/HorizontalOrganizationChart"/>
    <dgm:cxn modelId="{578E0547-5DD5-40C1-AB9C-0846A4A0542D}" type="presParOf" srcId="{B1620CF3-5C71-44AB-9A0C-16FE0FC7D6A7}" destId="{1393923C-8D62-443D-AB11-CEEFC115025C}" srcOrd="1" destOrd="0" presId="urn:microsoft.com/office/officeart/2009/3/layout/HorizontalOrganizationChart"/>
    <dgm:cxn modelId="{203F8278-FC58-4A01-B86B-06EC2CDCEF59}" type="presParOf" srcId="{0EB7ACC1-72CE-48FD-9B1F-99F092BCE8FC}" destId="{4945D801-6563-4317-AF76-86D63A13919D}" srcOrd="1" destOrd="0" presId="urn:microsoft.com/office/officeart/2009/3/layout/HorizontalOrganizationChart"/>
    <dgm:cxn modelId="{EBB607DA-50F4-49F0-BEE5-D5A4834CA106}" type="presParOf" srcId="{0EB7ACC1-72CE-48FD-9B1F-99F092BCE8FC}" destId="{0EAFA22C-A64C-46D2-80E7-0802407ED260}" srcOrd="2" destOrd="0" presId="urn:microsoft.com/office/officeart/2009/3/layout/HorizontalOrganizationChart"/>
    <dgm:cxn modelId="{36F46268-FFF2-4B41-87BA-B9B773F99663}" type="presParOf" srcId="{B9D0C9F8-6B67-48BB-9209-5B02A9F7A31D}" destId="{7C701871-F2BE-4839-8A3C-70847274888F}" srcOrd="8" destOrd="0" presId="urn:microsoft.com/office/officeart/2009/3/layout/HorizontalOrganizationChart"/>
    <dgm:cxn modelId="{46394494-E379-4809-AB0A-4BDFF82EF7E7}" type="presParOf" srcId="{B9D0C9F8-6B67-48BB-9209-5B02A9F7A31D}" destId="{94B6E9FF-0952-400B-9A4D-63E553EFC54B}" srcOrd="9" destOrd="0" presId="urn:microsoft.com/office/officeart/2009/3/layout/HorizontalOrganizationChart"/>
    <dgm:cxn modelId="{4E275543-1094-4694-BB47-404DB4181F5E}" type="presParOf" srcId="{94B6E9FF-0952-400B-9A4D-63E553EFC54B}" destId="{7F674AB9-E36E-44B7-89E8-858E8B483346}" srcOrd="0" destOrd="0" presId="urn:microsoft.com/office/officeart/2009/3/layout/HorizontalOrganizationChart"/>
    <dgm:cxn modelId="{A6E14926-DB30-409E-9B72-9F864C6190F5}" type="presParOf" srcId="{7F674AB9-E36E-44B7-89E8-858E8B483346}" destId="{EA0F28CD-7EDC-454F-B532-F3178FC741D8}" srcOrd="0" destOrd="0" presId="urn:microsoft.com/office/officeart/2009/3/layout/HorizontalOrganizationChart"/>
    <dgm:cxn modelId="{501000DB-A430-46EF-BF25-5DFEED86B622}" type="presParOf" srcId="{7F674AB9-E36E-44B7-89E8-858E8B483346}" destId="{09B9C7EB-9AE9-43D8-BBA9-06B448E6F0F7}" srcOrd="1" destOrd="0" presId="urn:microsoft.com/office/officeart/2009/3/layout/HorizontalOrganizationChart"/>
    <dgm:cxn modelId="{8374CA01-4203-437A-AB1C-DA9772D4C7FD}" type="presParOf" srcId="{94B6E9FF-0952-400B-9A4D-63E553EFC54B}" destId="{245D46E8-3A0F-4DDC-99FA-6F2DE1338E02}" srcOrd="1" destOrd="0" presId="urn:microsoft.com/office/officeart/2009/3/layout/HorizontalOrganizationChart"/>
    <dgm:cxn modelId="{04FAAC60-CD72-4CD3-87F7-718E16F2DC95}" type="presParOf" srcId="{94B6E9FF-0952-400B-9A4D-63E553EFC54B}" destId="{415CDE89-29D7-40BB-9294-4EF7A43BEA84}" srcOrd="2" destOrd="0" presId="urn:microsoft.com/office/officeart/2009/3/layout/HorizontalOrganizationChart"/>
    <dgm:cxn modelId="{CF5BD1A8-9186-42FC-BA1D-1D6FF291313F}" type="presParOf" srcId="{8F658490-B1DB-47B6-AE25-5257CE981056}" destId="{CABD7CB3-17FF-486B-B6F3-252A52CC4702}" srcOrd="2" destOrd="0" presId="urn:microsoft.com/office/officeart/2009/3/layout/HorizontalOrganizationChart"/>
    <dgm:cxn modelId="{EF071E0E-D2EA-40F4-8A5D-ABCF834C868B}" type="presParOf" srcId="{F70827BE-36B9-4DE5-AE0E-A544437ECAFB}" destId="{884C3B72-658E-4628-BAD0-BEF13C933A76}" srcOrd="4" destOrd="0" presId="urn:microsoft.com/office/officeart/2009/3/layout/HorizontalOrganizationChart"/>
    <dgm:cxn modelId="{732D285A-FE26-47AB-A68D-DD93D2C31C29}" type="presParOf" srcId="{F70827BE-36B9-4DE5-AE0E-A544437ECAFB}" destId="{EAB56E9F-E611-4966-911C-4DA28825A734}" srcOrd="5" destOrd="0" presId="urn:microsoft.com/office/officeart/2009/3/layout/HorizontalOrganizationChart"/>
    <dgm:cxn modelId="{0E6C933D-BAC9-4F31-8D24-5ADFDCF82633}" type="presParOf" srcId="{EAB56E9F-E611-4966-911C-4DA28825A734}" destId="{569A2EF9-D8C6-42A3-A637-3BFB61106767}" srcOrd="0" destOrd="0" presId="urn:microsoft.com/office/officeart/2009/3/layout/HorizontalOrganizationChart"/>
    <dgm:cxn modelId="{F08A623C-9FE1-46A0-A5DD-6AD5BCD09AFC}" type="presParOf" srcId="{569A2EF9-D8C6-42A3-A637-3BFB61106767}" destId="{A818445E-877F-43C1-A0B2-472B823F1848}" srcOrd="0" destOrd="0" presId="urn:microsoft.com/office/officeart/2009/3/layout/HorizontalOrganizationChart"/>
    <dgm:cxn modelId="{D0493215-DDAA-4897-8B5D-1AE9714442F6}" type="presParOf" srcId="{569A2EF9-D8C6-42A3-A637-3BFB61106767}" destId="{F90C3E5E-AF01-4C9B-A999-CD2856CAF251}" srcOrd="1" destOrd="0" presId="urn:microsoft.com/office/officeart/2009/3/layout/HorizontalOrganizationChart"/>
    <dgm:cxn modelId="{AE3EF88E-414B-42BF-B47F-3735BB4B9EAB}" type="presParOf" srcId="{EAB56E9F-E611-4966-911C-4DA28825A734}" destId="{36E320E1-CB75-4A36-A9E2-9B3BDC67B409}" srcOrd="1" destOrd="0" presId="urn:microsoft.com/office/officeart/2009/3/layout/HorizontalOrganizationChart"/>
    <dgm:cxn modelId="{05C4B3D7-C042-44C9-BA17-77C440C92DCB}" type="presParOf" srcId="{36E320E1-CB75-4A36-A9E2-9B3BDC67B409}" destId="{51C279A1-D21D-455D-AF0B-AEECBA0DC4D0}" srcOrd="0" destOrd="0" presId="urn:microsoft.com/office/officeart/2009/3/layout/HorizontalOrganizationChart"/>
    <dgm:cxn modelId="{9BAFC9A3-2A8C-409F-A744-E1E4F03BCE9C}" type="presParOf" srcId="{36E320E1-CB75-4A36-A9E2-9B3BDC67B409}" destId="{DC8AF1D8-DEF6-4371-A964-EFC315DE5087}" srcOrd="1" destOrd="0" presId="urn:microsoft.com/office/officeart/2009/3/layout/HorizontalOrganizationChart"/>
    <dgm:cxn modelId="{CCB283FA-B5F1-432D-B83C-15C45135DDF7}" type="presParOf" srcId="{DC8AF1D8-DEF6-4371-A964-EFC315DE5087}" destId="{654B934E-A2FE-4818-9A7B-B15275A6F643}" srcOrd="0" destOrd="0" presId="urn:microsoft.com/office/officeart/2009/3/layout/HorizontalOrganizationChart"/>
    <dgm:cxn modelId="{763C3FC5-0E35-449D-9178-3CF77D7B2195}" type="presParOf" srcId="{654B934E-A2FE-4818-9A7B-B15275A6F643}" destId="{8E7DE8EC-F3DC-48DD-ABF9-53C0BA2E2498}" srcOrd="0" destOrd="0" presId="urn:microsoft.com/office/officeart/2009/3/layout/HorizontalOrganizationChart"/>
    <dgm:cxn modelId="{85E1BA09-8165-4BE8-B348-3D9F2FA64209}" type="presParOf" srcId="{654B934E-A2FE-4818-9A7B-B15275A6F643}" destId="{0BA58DA4-BC3A-44FA-B562-7992E9CD4710}" srcOrd="1" destOrd="0" presId="urn:microsoft.com/office/officeart/2009/3/layout/HorizontalOrganizationChart"/>
    <dgm:cxn modelId="{8CA9308E-67DC-477E-B00C-E6942E4599EE}" type="presParOf" srcId="{DC8AF1D8-DEF6-4371-A964-EFC315DE5087}" destId="{B59DA7D3-164C-4D9A-AD12-4C8C836A1883}" srcOrd="1" destOrd="0" presId="urn:microsoft.com/office/officeart/2009/3/layout/HorizontalOrganizationChart"/>
    <dgm:cxn modelId="{74CDA3C7-4BD0-40D8-89C7-64CAB4DAB9BE}" type="presParOf" srcId="{DC8AF1D8-DEF6-4371-A964-EFC315DE5087}" destId="{75F01D16-F251-4783-B139-557EFB8E2660}" srcOrd="2" destOrd="0" presId="urn:microsoft.com/office/officeart/2009/3/layout/HorizontalOrganizationChart"/>
    <dgm:cxn modelId="{C199BE26-21C1-4859-80D6-1D9677D2BE58}" type="presParOf" srcId="{36E320E1-CB75-4A36-A9E2-9B3BDC67B409}" destId="{1EAD8251-A38F-4D67-A9DC-23165112ACE4}" srcOrd="2" destOrd="0" presId="urn:microsoft.com/office/officeart/2009/3/layout/HorizontalOrganizationChart"/>
    <dgm:cxn modelId="{D010BC56-6190-4F67-8006-2263A60DFFD5}" type="presParOf" srcId="{36E320E1-CB75-4A36-A9E2-9B3BDC67B409}" destId="{62985650-AB62-4FB2-85CD-5AD42632800D}" srcOrd="3" destOrd="0" presId="urn:microsoft.com/office/officeart/2009/3/layout/HorizontalOrganizationChart"/>
    <dgm:cxn modelId="{8559DA47-F8B0-47EE-9DE7-3133AF47BCB0}" type="presParOf" srcId="{62985650-AB62-4FB2-85CD-5AD42632800D}" destId="{47619CCB-FF1A-466E-B580-044FD7477C87}" srcOrd="0" destOrd="0" presId="urn:microsoft.com/office/officeart/2009/3/layout/HorizontalOrganizationChart"/>
    <dgm:cxn modelId="{6FEF5382-2DCF-452A-B3A6-E15FCA7228D9}" type="presParOf" srcId="{47619CCB-FF1A-466E-B580-044FD7477C87}" destId="{0F5A3A3A-13B0-4440-B8A2-1925D126F36C}" srcOrd="0" destOrd="0" presId="urn:microsoft.com/office/officeart/2009/3/layout/HorizontalOrganizationChart"/>
    <dgm:cxn modelId="{FDA6B54E-5351-496C-B751-867DB6696FA5}" type="presParOf" srcId="{47619CCB-FF1A-466E-B580-044FD7477C87}" destId="{058ECDF3-3376-4967-AAC8-28B754B99778}" srcOrd="1" destOrd="0" presId="urn:microsoft.com/office/officeart/2009/3/layout/HorizontalOrganizationChart"/>
    <dgm:cxn modelId="{D063AB71-C5D8-466C-9432-B5B24948A16E}" type="presParOf" srcId="{62985650-AB62-4FB2-85CD-5AD42632800D}" destId="{6D6421FC-79E0-419E-AE42-724AF44FCBEE}" srcOrd="1" destOrd="0" presId="urn:microsoft.com/office/officeart/2009/3/layout/HorizontalOrganizationChart"/>
    <dgm:cxn modelId="{A1012C2C-C236-4CC5-9B73-C5971DCEFFAC}" type="presParOf" srcId="{62985650-AB62-4FB2-85CD-5AD42632800D}" destId="{BE911528-E741-4615-8207-D3CA8518981C}" srcOrd="2" destOrd="0" presId="urn:microsoft.com/office/officeart/2009/3/layout/HorizontalOrganizationChart"/>
    <dgm:cxn modelId="{641569E2-2190-4EFF-851C-6695780D8993}" type="presParOf" srcId="{EAB56E9F-E611-4966-911C-4DA28825A734}" destId="{30BE4344-A900-4674-AA0A-915590E22FED}" srcOrd="2" destOrd="0" presId="urn:microsoft.com/office/officeart/2009/3/layout/HorizontalOrganizationChart"/>
    <dgm:cxn modelId="{77AF6E6E-677B-499D-990D-3DE4D38CDD4D}" type="presParOf" srcId="{F70827BE-36B9-4DE5-AE0E-A544437ECAFB}" destId="{C4EF77FE-13A9-42B5-BA5B-32C7FFDA4ED2}" srcOrd="6" destOrd="0" presId="urn:microsoft.com/office/officeart/2009/3/layout/HorizontalOrganizationChart"/>
    <dgm:cxn modelId="{CF4316A5-1AE4-4693-9B5D-A10A5C4D7C0F}" type="presParOf" srcId="{F70827BE-36B9-4DE5-AE0E-A544437ECAFB}" destId="{114B6D25-0A49-4248-AD3F-723F09BC31BF}" srcOrd="7" destOrd="0" presId="urn:microsoft.com/office/officeart/2009/3/layout/HorizontalOrganizationChart"/>
    <dgm:cxn modelId="{DFAD5687-E802-4C6D-B068-8BF6D90C21A0}" type="presParOf" srcId="{114B6D25-0A49-4248-AD3F-723F09BC31BF}" destId="{41F6A8E5-7869-4264-9487-FC1603F21CAA}" srcOrd="0" destOrd="0" presId="urn:microsoft.com/office/officeart/2009/3/layout/HorizontalOrganizationChart"/>
    <dgm:cxn modelId="{3B967A9B-6B94-4D88-A013-A290128907EC}" type="presParOf" srcId="{41F6A8E5-7869-4264-9487-FC1603F21CAA}" destId="{8C47136E-8DD2-487A-9CAD-E6DF5B0A1BF0}" srcOrd="0" destOrd="0" presId="urn:microsoft.com/office/officeart/2009/3/layout/HorizontalOrganizationChart"/>
    <dgm:cxn modelId="{5B8F7328-5517-406F-92E0-92ED62458416}" type="presParOf" srcId="{41F6A8E5-7869-4264-9487-FC1603F21CAA}" destId="{13C70155-5CE6-40FF-AEE7-DCA50D212B6A}" srcOrd="1" destOrd="0" presId="urn:microsoft.com/office/officeart/2009/3/layout/HorizontalOrganizationChart"/>
    <dgm:cxn modelId="{088293CD-E748-48A2-A3D7-D8ED890E0120}" type="presParOf" srcId="{114B6D25-0A49-4248-AD3F-723F09BC31BF}" destId="{EE9AA930-221B-41C7-854E-42F99A2EF4DC}" srcOrd="1" destOrd="0" presId="urn:microsoft.com/office/officeart/2009/3/layout/HorizontalOrganizationChart"/>
    <dgm:cxn modelId="{D04F3B65-DA78-40D5-8AFB-1F0A41E00922}" type="presParOf" srcId="{EE9AA930-221B-41C7-854E-42F99A2EF4DC}" destId="{BD510D71-B73B-4E83-AD2F-23FE4815CAFA}" srcOrd="0" destOrd="0" presId="urn:microsoft.com/office/officeart/2009/3/layout/HorizontalOrganizationChart"/>
    <dgm:cxn modelId="{40C3468A-74C5-4177-AC7B-14FCE9C6096B}" type="presParOf" srcId="{EE9AA930-221B-41C7-854E-42F99A2EF4DC}" destId="{BBC67C86-2C7B-42D5-90F7-B2A1B5105B88}" srcOrd="1" destOrd="0" presId="urn:microsoft.com/office/officeart/2009/3/layout/HorizontalOrganizationChart"/>
    <dgm:cxn modelId="{6EDE6748-EB9C-43D9-9401-38E4EBFF3E31}" type="presParOf" srcId="{BBC67C86-2C7B-42D5-90F7-B2A1B5105B88}" destId="{98FFD05A-C7F2-4F06-BBC0-E0C5459ED794}" srcOrd="0" destOrd="0" presId="urn:microsoft.com/office/officeart/2009/3/layout/HorizontalOrganizationChart"/>
    <dgm:cxn modelId="{FA107B8F-6F78-403B-9261-DFB5DA924019}" type="presParOf" srcId="{98FFD05A-C7F2-4F06-BBC0-E0C5459ED794}" destId="{A2AEA168-5A61-48E6-AEBB-3D4E6C1F6220}" srcOrd="0" destOrd="0" presId="urn:microsoft.com/office/officeart/2009/3/layout/HorizontalOrganizationChart"/>
    <dgm:cxn modelId="{138567C1-3D37-40A9-AB80-ACBA673AC2CB}" type="presParOf" srcId="{98FFD05A-C7F2-4F06-BBC0-E0C5459ED794}" destId="{480F38D9-98D7-4D69-982E-25CD3046E9AD}" srcOrd="1" destOrd="0" presId="urn:microsoft.com/office/officeart/2009/3/layout/HorizontalOrganizationChart"/>
    <dgm:cxn modelId="{1B2468CD-4669-4551-8186-51D50716A21D}" type="presParOf" srcId="{BBC67C86-2C7B-42D5-90F7-B2A1B5105B88}" destId="{7D8B1CAA-CD76-4D6C-8AE7-304E447BD6D0}" srcOrd="1" destOrd="0" presId="urn:microsoft.com/office/officeart/2009/3/layout/HorizontalOrganizationChart"/>
    <dgm:cxn modelId="{7B2EAD3E-74F0-428B-A53A-7B7C629387DA}" type="presParOf" srcId="{BBC67C86-2C7B-42D5-90F7-B2A1B5105B88}" destId="{0C773E5F-26D0-4BD5-89DE-6CF4454FAC15}" srcOrd="2" destOrd="0" presId="urn:microsoft.com/office/officeart/2009/3/layout/HorizontalOrganizationChart"/>
    <dgm:cxn modelId="{1FA9674C-6D24-45AC-9F6C-5AEBB60532FD}" type="presParOf" srcId="{EE9AA930-221B-41C7-854E-42F99A2EF4DC}" destId="{F64B23E5-E82B-4E46-8B8D-2B94B7CA5A59}" srcOrd="2" destOrd="0" presId="urn:microsoft.com/office/officeart/2009/3/layout/HorizontalOrganizationChart"/>
    <dgm:cxn modelId="{040837EB-AF2F-4917-AE09-666B49CDE4C6}" type="presParOf" srcId="{EE9AA930-221B-41C7-854E-42F99A2EF4DC}" destId="{AAF5F596-72F0-424B-A9FE-84CDDE1082C5}" srcOrd="3" destOrd="0" presId="urn:microsoft.com/office/officeart/2009/3/layout/HorizontalOrganizationChart"/>
    <dgm:cxn modelId="{460819A2-268E-4119-89CE-47E0EAB7107C}" type="presParOf" srcId="{AAF5F596-72F0-424B-A9FE-84CDDE1082C5}" destId="{83D10843-C4F1-47BA-82CA-0EF6B98D6BF3}" srcOrd="0" destOrd="0" presId="urn:microsoft.com/office/officeart/2009/3/layout/HorizontalOrganizationChart"/>
    <dgm:cxn modelId="{299C2960-6DFF-46F1-8DFE-3FDC41D2353E}" type="presParOf" srcId="{83D10843-C4F1-47BA-82CA-0EF6B98D6BF3}" destId="{FBBBFC39-936B-4096-A906-DCA95650A407}" srcOrd="0" destOrd="0" presId="urn:microsoft.com/office/officeart/2009/3/layout/HorizontalOrganizationChart"/>
    <dgm:cxn modelId="{2C2DB39C-A5E3-4CCB-AEFE-A9BFDB069058}" type="presParOf" srcId="{83D10843-C4F1-47BA-82CA-0EF6B98D6BF3}" destId="{274D4CA9-25F0-4E91-B2D6-58ED2F7CC36B}" srcOrd="1" destOrd="0" presId="urn:microsoft.com/office/officeart/2009/3/layout/HorizontalOrganizationChart"/>
    <dgm:cxn modelId="{9DDE089D-6628-4941-983A-A17ADFA44500}" type="presParOf" srcId="{AAF5F596-72F0-424B-A9FE-84CDDE1082C5}" destId="{3CBF490B-B8A1-4A6A-BB41-C33620283F82}" srcOrd="1" destOrd="0" presId="urn:microsoft.com/office/officeart/2009/3/layout/HorizontalOrganizationChart"/>
    <dgm:cxn modelId="{8E7D1C7C-867B-438E-8043-B022CE087153}" type="presParOf" srcId="{AAF5F596-72F0-424B-A9FE-84CDDE1082C5}" destId="{E5627CAA-A856-488A-80A0-4F8984793305}" srcOrd="2" destOrd="0" presId="urn:microsoft.com/office/officeart/2009/3/layout/HorizontalOrganizationChart"/>
    <dgm:cxn modelId="{CC0F6D03-24B6-4A51-A11E-79828E7AD2C4}" type="presParOf" srcId="{114B6D25-0A49-4248-AD3F-723F09BC31BF}" destId="{EE49E4C3-5D27-4F3C-8529-E1D1756EB4B7}" srcOrd="2" destOrd="0" presId="urn:microsoft.com/office/officeart/2009/3/layout/HorizontalOrganizationChart"/>
    <dgm:cxn modelId="{CCD23CDB-213A-4C0C-BBDA-40E7A272B80F}" type="presParOf" srcId="{6E1E1383-F0FF-41FE-8B47-EDE9BB57DBCC}" destId="{FABAA5CD-35CF-4C4B-9F01-57A6280A957E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72880C-5D55-401A-AA69-59990B35A05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356EFD15-F718-495E-B91A-2842BC29175E}">
      <dgm:prSet phldrT="[文字]" custT="1"/>
      <dgm:spPr>
        <a:ln>
          <a:noFill/>
        </a:ln>
      </dgm:spPr>
      <dgm:t>
        <a:bodyPr/>
        <a:lstStyle/>
        <a:p>
          <a:pPr>
            <a:lnSpc>
              <a:spcPts val="3200"/>
            </a:lnSpc>
            <a:spcAft>
              <a:spcPts val="0"/>
            </a:spcAft>
          </a:pPr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社會習俗性別指數</a:t>
          </a:r>
        </a:p>
      </dgm:t>
    </dgm:pt>
    <dgm:pt modelId="{725E0B18-AA36-4CD8-8E21-DAA88CDB7E1C}" type="par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22272F-DF99-4E3E-A6F5-D367B273898A}" type="sibTrans" cxnId="{17A62B54-1441-4C5D-90D6-4F5E72A42F9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6EC951-2726-47AC-8633-9C4AFADE0F9E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受限的身體完整性</a:t>
          </a:r>
          <a:endParaRPr lang="zh-TW" altLang="en-US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010717-2AC8-45E9-815B-305F8A89C3C7}" type="parTrans" cxnId="{E98C7DC3-0EA5-4B2B-BEEB-8779A666AD23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50B08C-C7AD-47A9-8791-C31C40F2D4E4}" type="sibTrans" cxnId="{E98C7DC3-0EA5-4B2B-BEEB-8779A666AD23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64B1F3-E7A4-4415-99FF-1027CDF372E7}">
      <dgm:prSet phldrT="[文字]" custT="1"/>
      <dgm:spPr>
        <a:ln>
          <a:noFill/>
        </a:ln>
      </dgm:spPr>
      <dgm:t>
        <a:bodyPr/>
        <a:lstStyle/>
        <a:p>
          <a:pPr>
            <a:lnSpc>
              <a:spcPct val="90000"/>
            </a:lnSpc>
            <a:spcAft>
              <a:spcPts val="1344"/>
            </a:spcAft>
          </a:pPr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兒子偏好</a:t>
          </a:r>
          <a:endParaRPr lang="zh-TW" altLang="en-US" sz="28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9D04925-1C13-45A9-8237-DE8FCA4E9798}" type="parTrans" cxnId="{4A383E09-E855-483C-81DD-487BC98898EA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3474B3-8273-4C3E-9542-6A173D6FE655}" type="sibTrans" cxnId="{4A383E09-E855-483C-81DD-487BC98898EA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CA407BD-8C69-4DFB-A04A-51B5E2CDFBCF}">
      <dgm:prSet custT="1"/>
      <dgm:spPr>
        <a:ln>
          <a:noFill/>
        </a:ln>
      </dgm:spPr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法定結婚年齡、早婚比率、婚姻關係存續或離婚之親權行使、寡婦或女兒之繼承權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0C1C5E1-F6A4-4CF5-9B9A-1AF91E91C82D}" type="parTrans" cxnId="{A133C464-9108-4E1B-A686-3AC6A33A507D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7DFEC7C-2F24-4A8C-9926-972ECC95AF1C}" type="sibTrans" cxnId="{A133C464-9108-4E1B-A686-3AC6A33A507D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A03BCE3-EAB6-4FFA-8801-1D50E1AF3BD4}">
      <dgm:prSet custT="1"/>
      <dgm:spPr>
        <a:ln>
          <a:noFill/>
        </a:ln>
      </dgm:spPr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家庭暴力防治法律、性侵害防治法律、性騷擾防治法律、女性對暴力行為的態度、女性曾遭受親密關係伴侶之暴力行為、生育自主權、女性割禮普及率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00EA9B2-9869-41C6-960F-4FC60F6AD164}" type="parTrans" cxnId="{DAC6F9D3-C706-4F67-944D-73F5DE01518E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6EDA16-BD81-4F6A-A5FA-D2A459609A20}" type="sibTrans" cxnId="{DAC6F9D3-C706-4F67-944D-73F5DE01518E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BCD4EE-E6A9-4BB4-BD66-CD26D0BED1C5}">
      <dgm:prSet custT="1"/>
      <dgm:spPr>
        <a:ln>
          <a:noFill/>
        </a:ln>
      </dgm:spPr>
      <dgm:t>
        <a:bodyPr/>
        <a:lstStyle/>
        <a:p>
          <a:r>
            <a:rPr lang="zh-TW" altLang="en-US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女性失蹤人口、生育偏好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839846-5BB7-4F72-924A-0B786025211C}" type="parTrans" cxnId="{F3E8FD9B-15BD-49D1-BE0C-F45E67E6FB22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0879C67-AA3B-452D-BA97-88DBC8391E0F}" type="sibTrans" cxnId="{F3E8FD9B-15BD-49D1-BE0C-F45E67E6FB22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DB8485-E7B0-4E85-B866-52B1B1893568}">
      <dgm:prSet phldrT="[文字]" custT="1"/>
      <dgm:spPr>
        <a:ln>
          <a:noFill/>
        </a:ln>
      </dgm:spPr>
      <dgm:t>
        <a:bodyPr/>
        <a:lstStyle/>
        <a:p>
          <a:r>
            <a:rPr lang="zh-TW" altLang="en-US" sz="28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歧視性家事法律</a:t>
          </a:r>
        </a:p>
      </dgm:t>
    </dgm:pt>
    <dgm:pt modelId="{30C470DD-0E65-4EF4-A139-167C6A38CFE5}" type="sibTrans" cxnId="{59C66361-0D9D-4D1F-9B7C-9FFC5AA275B4}">
      <dgm:prSet/>
      <dgm:spPr/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D9E6DFF-7D15-429E-838E-55C0C0C5A10C}" type="parTrans" cxnId="{59C66361-0D9D-4D1F-9B7C-9FFC5AA275B4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0BEA612-CC41-4693-95D3-0F10E9FDD8C3}">
      <dgm:prSet custT="1"/>
      <dgm:spPr>
        <a:ln>
          <a:noFill/>
        </a:ln>
      </dgm:spPr>
      <dgm:t>
        <a:bodyPr/>
        <a:lstStyle/>
        <a:p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受限的公民自由權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93F2234-55BE-4664-904B-07F98F94CE9B}" type="parTrans" cxnId="{CD9D6EBB-E6BB-4226-AD14-42CB6CAB2F81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A1089D3-3B54-4428-99DD-F402DF86E360}" type="sibTrans" cxnId="{CD9D6EBB-E6BB-4226-AD14-42CB6CAB2F81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46A602B-A6BC-45E0-985C-AE47F57A651D}">
      <dgm:prSet custT="1"/>
      <dgm:spPr>
        <a:ln>
          <a:noFill/>
        </a:ln>
      </dgm:spPr>
      <dgm:t>
        <a:bodyPr/>
        <a:lstStyle/>
        <a:p>
          <a:r>
            <a:rPr lang="zh-TW" altLang="en-US" sz="28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受限的資源與資產</a:t>
          </a:r>
          <a:endParaRPr lang="zh-TW" altLang="en-US" sz="2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DB03E1-9194-4DFF-AD49-8E6083F1A312}" type="parTrans" cxnId="{2D1EE45E-EA1F-44A1-9497-FB0FA157667D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09AB72E-F545-4BA4-AFE4-5C2325C306D2}" type="sibTrans" cxnId="{2D1EE45E-EA1F-44A1-9497-FB0FA157667D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CEECF23-FD57-47AE-846C-8664E1FABD79}">
      <dgm:prSet custT="1"/>
      <dgm:spPr>
        <a:ln>
          <a:noFill/>
        </a:ln>
      </dgm:spPr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進出公共場所權利、政治發言權、</a:t>
          </a:r>
          <a:br>
            <a:rPr lang="en-US" altLang="zh-TW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政治參與比率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7115755-B563-4FBB-8663-C31537CA5377}" type="parTrans" cxnId="{2913218F-2A7D-4EE3-A775-C68C0432772C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E44B1C-F0CB-4808-B0EF-0C1609DCC5E3}" type="sibTrans" cxnId="{2913218F-2A7D-4EE3-A775-C68C0432772C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AB235D-49E0-4C86-A202-969CFF6EDE73}">
      <dgm:prSet custT="1"/>
      <dgm:spPr>
        <a:ln>
          <a:noFill/>
        </a:ln>
      </dgm:spPr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土地所有權、土地以外之財產權、</a:t>
          </a:r>
          <a:br>
            <a:rPr lang="en-US" altLang="zh-TW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000" b="0" i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金融服務近用情形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A32B326-5D43-4942-8615-444F9C05AD18}" type="parTrans" cxnId="{89024ACE-38AB-4869-9DD8-7593F257A67B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0C0690-8717-44E2-BD00-2A0382C2B4C5}" type="sibTrans" cxnId="{89024ACE-38AB-4869-9DD8-7593F257A67B}">
      <dgm:prSet/>
      <dgm:spPr/>
      <dgm:t>
        <a:bodyPr/>
        <a:lstStyle/>
        <a:p>
          <a:endParaRPr lang="zh-TW" altLang="en-US" sz="2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E89D49-1B9A-4E8C-BD12-B85AFF700615}" type="pres">
      <dgm:prSet presAssocID="{7D72880C-5D55-401A-AA69-59990B35A05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1E1383-F0FF-41FE-8B47-EDE9BB57DBCC}" type="pres">
      <dgm:prSet presAssocID="{356EFD15-F718-495E-B91A-2842BC29175E}" presName="hierRoot1" presStyleCnt="0">
        <dgm:presLayoutVars>
          <dgm:hierBranch val="init"/>
        </dgm:presLayoutVars>
      </dgm:prSet>
      <dgm:spPr/>
    </dgm:pt>
    <dgm:pt modelId="{8B33C20F-9344-4DBD-B6FF-51E4E68B44C1}" type="pres">
      <dgm:prSet presAssocID="{356EFD15-F718-495E-B91A-2842BC29175E}" presName="rootComposite1" presStyleCnt="0"/>
      <dgm:spPr/>
    </dgm:pt>
    <dgm:pt modelId="{905F818C-29B1-4477-B9A1-ABC53F504EAF}" type="pres">
      <dgm:prSet presAssocID="{356EFD15-F718-495E-B91A-2842BC29175E}" presName="rootText1" presStyleLbl="node0" presStyleIdx="0" presStyleCnt="1" custScaleX="66678" custScaleY="501776">
        <dgm:presLayoutVars>
          <dgm:chPref val="3"/>
        </dgm:presLayoutVars>
      </dgm:prSet>
      <dgm:spPr/>
    </dgm:pt>
    <dgm:pt modelId="{788469C0-8745-49B7-965A-2DB2E601E02A}" type="pres">
      <dgm:prSet presAssocID="{356EFD15-F718-495E-B91A-2842BC29175E}" presName="rootConnector1" presStyleLbl="node1" presStyleIdx="0" presStyleCnt="0"/>
      <dgm:spPr/>
    </dgm:pt>
    <dgm:pt modelId="{F70827BE-36B9-4DE5-AE0E-A544437ECAFB}" type="pres">
      <dgm:prSet presAssocID="{356EFD15-F718-495E-B91A-2842BC29175E}" presName="hierChild2" presStyleCnt="0"/>
      <dgm:spPr/>
    </dgm:pt>
    <dgm:pt modelId="{E35B8951-062F-465E-94AC-CE5FFFF5E9AB}" type="pres">
      <dgm:prSet presAssocID="{6D9E6DFF-7D15-429E-838E-55C0C0C5A10C}" presName="Name64" presStyleLbl="parChTrans1D2" presStyleIdx="0" presStyleCnt="5"/>
      <dgm:spPr/>
    </dgm:pt>
    <dgm:pt modelId="{483AC1B7-FDE1-4935-BF26-ACF7D21B76BA}" type="pres">
      <dgm:prSet presAssocID="{ACDB8485-E7B0-4E85-B866-52B1B1893568}" presName="hierRoot2" presStyleCnt="0">
        <dgm:presLayoutVars>
          <dgm:hierBranch val="init"/>
        </dgm:presLayoutVars>
      </dgm:prSet>
      <dgm:spPr/>
    </dgm:pt>
    <dgm:pt modelId="{F0619A4E-3F7B-4586-9998-5F21FC9BB3D4}" type="pres">
      <dgm:prSet presAssocID="{ACDB8485-E7B0-4E85-B866-52B1B1893568}" presName="rootComposite" presStyleCnt="0"/>
      <dgm:spPr/>
    </dgm:pt>
    <dgm:pt modelId="{9AE7C88D-C79F-4974-994C-EAE55A669294}" type="pres">
      <dgm:prSet presAssocID="{ACDB8485-E7B0-4E85-B866-52B1B1893568}" presName="rootText" presStyleLbl="node2" presStyleIdx="0" presStyleCnt="5" custScaleX="214300" custScaleY="117104">
        <dgm:presLayoutVars>
          <dgm:chPref val="3"/>
        </dgm:presLayoutVars>
      </dgm:prSet>
      <dgm:spPr/>
    </dgm:pt>
    <dgm:pt modelId="{C145AE39-A118-4DBE-B0A0-025F30C9E2F0}" type="pres">
      <dgm:prSet presAssocID="{ACDB8485-E7B0-4E85-B866-52B1B1893568}" presName="rootConnector" presStyleLbl="node2" presStyleIdx="0" presStyleCnt="5"/>
      <dgm:spPr/>
    </dgm:pt>
    <dgm:pt modelId="{AE542A6E-7AAD-4D8E-A8F9-72EABC13F679}" type="pres">
      <dgm:prSet presAssocID="{ACDB8485-E7B0-4E85-B866-52B1B1893568}" presName="hierChild4" presStyleCnt="0"/>
      <dgm:spPr/>
    </dgm:pt>
    <dgm:pt modelId="{C5CE4CCD-66A3-4DDC-AE77-6EAE51097464}" type="pres">
      <dgm:prSet presAssocID="{60C1C5E1-F6A4-4CF5-9B9A-1AF91E91C82D}" presName="Name64" presStyleLbl="parChTrans1D3" presStyleIdx="0" presStyleCnt="5"/>
      <dgm:spPr/>
    </dgm:pt>
    <dgm:pt modelId="{F40C6811-7E5E-4B7E-87E0-476925521A6F}" type="pres">
      <dgm:prSet presAssocID="{8CA407BD-8C69-4DFB-A04A-51B5E2CDFBCF}" presName="hierRoot2" presStyleCnt="0">
        <dgm:presLayoutVars>
          <dgm:hierBranch val="init"/>
        </dgm:presLayoutVars>
      </dgm:prSet>
      <dgm:spPr/>
    </dgm:pt>
    <dgm:pt modelId="{1220E067-0977-43E2-B3FA-52C2EC833AD6}" type="pres">
      <dgm:prSet presAssocID="{8CA407BD-8C69-4DFB-A04A-51B5E2CDFBCF}" presName="rootComposite" presStyleCnt="0"/>
      <dgm:spPr/>
    </dgm:pt>
    <dgm:pt modelId="{0516007A-7AD4-4983-8FFD-D1E6FF79ADF2}" type="pres">
      <dgm:prSet presAssocID="{8CA407BD-8C69-4DFB-A04A-51B5E2CDFBCF}" presName="rootText" presStyleLbl="node3" presStyleIdx="0" presStyleCnt="5" custScaleX="382321" custScaleY="206612">
        <dgm:presLayoutVars>
          <dgm:chPref val="3"/>
        </dgm:presLayoutVars>
      </dgm:prSet>
      <dgm:spPr/>
    </dgm:pt>
    <dgm:pt modelId="{40713FA1-F28D-419B-A646-896E82073575}" type="pres">
      <dgm:prSet presAssocID="{8CA407BD-8C69-4DFB-A04A-51B5E2CDFBCF}" presName="rootConnector" presStyleLbl="node3" presStyleIdx="0" presStyleCnt="5"/>
      <dgm:spPr/>
    </dgm:pt>
    <dgm:pt modelId="{0C2B4772-3106-4EF2-853F-56E180D76239}" type="pres">
      <dgm:prSet presAssocID="{8CA407BD-8C69-4DFB-A04A-51B5E2CDFBCF}" presName="hierChild4" presStyleCnt="0"/>
      <dgm:spPr/>
    </dgm:pt>
    <dgm:pt modelId="{CB0AE06E-6864-4FCF-8FD2-529D2C5F775F}" type="pres">
      <dgm:prSet presAssocID="{8CA407BD-8C69-4DFB-A04A-51B5E2CDFBCF}" presName="hierChild5" presStyleCnt="0"/>
      <dgm:spPr/>
    </dgm:pt>
    <dgm:pt modelId="{A692ABA0-B87F-4BE9-AC41-DC70FA8C2971}" type="pres">
      <dgm:prSet presAssocID="{ACDB8485-E7B0-4E85-B866-52B1B1893568}" presName="hierChild5" presStyleCnt="0"/>
      <dgm:spPr/>
    </dgm:pt>
    <dgm:pt modelId="{CFAF869F-BD48-4F77-A868-64B9CE3051CC}" type="pres">
      <dgm:prSet presAssocID="{A7010717-2AC8-45E9-815B-305F8A89C3C7}" presName="Name64" presStyleLbl="parChTrans1D2" presStyleIdx="1" presStyleCnt="5"/>
      <dgm:spPr/>
    </dgm:pt>
    <dgm:pt modelId="{8F658490-B1DB-47B6-AE25-5257CE981056}" type="pres">
      <dgm:prSet presAssocID="{8B6EC951-2726-47AC-8633-9C4AFADE0F9E}" presName="hierRoot2" presStyleCnt="0">
        <dgm:presLayoutVars>
          <dgm:hierBranch val="init"/>
        </dgm:presLayoutVars>
      </dgm:prSet>
      <dgm:spPr/>
    </dgm:pt>
    <dgm:pt modelId="{FA96FCE7-2499-4B81-996E-A96E3B07D982}" type="pres">
      <dgm:prSet presAssocID="{8B6EC951-2726-47AC-8633-9C4AFADE0F9E}" presName="rootComposite" presStyleCnt="0"/>
      <dgm:spPr/>
    </dgm:pt>
    <dgm:pt modelId="{CED8B562-CBAA-47FF-BBBC-B8E3F4C25CF0}" type="pres">
      <dgm:prSet presAssocID="{8B6EC951-2726-47AC-8633-9C4AFADE0F9E}" presName="rootText" presStyleLbl="node2" presStyleIdx="1" presStyleCnt="5" custScaleX="246425" custScaleY="117104">
        <dgm:presLayoutVars>
          <dgm:chPref val="3"/>
        </dgm:presLayoutVars>
      </dgm:prSet>
      <dgm:spPr/>
    </dgm:pt>
    <dgm:pt modelId="{2AC17A7E-7D6D-4B65-8D96-D8B25B9BFB6E}" type="pres">
      <dgm:prSet presAssocID="{8B6EC951-2726-47AC-8633-9C4AFADE0F9E}" presName="rootConnector" presStyleLbl="node2" presStyleIdx="1" presStyleCnt="5"/>
      <dgm:spPr/>
    </dgm:pt>
    <dgm:pt modelId="{B9D0C9F8-6B67-48BB-9209-5B02A9F7A31D}" type="pres">
      <dgm:prSet presAssocID="{8B6EC951-2726-47AC-8633-9C4AFADE0F9E}" presName="hierChild4" presStyleCnt="0"/>
      <dgm:spPr/>
    </dgm:pt>
    <dgm:pt modelId="{DF8E95B6-F6CC-42CE-AFEA-3B46AB474837}" type="pres">
      <dgm:prSet presAssocID="{F00EA9B2-9869-41C6-960F-4FC60F6AD164}" presName="Name64" presStyleLbl="parChTrans1D3" presStyleIdx="1" presStyleCnt="5"/>
      <dgm:spPr/>
    </dgm:pt>
    <dgm:pt modelId="{45BE04C1-1F17-430B-9061-47C1F2E43A69}" type="pres">
      <dgm:prSet presAssocID="{0A03BCE3-EAB6-4FFA-8801-1D50E1AF3BD4}" presName="hierRoot2" presStyleCnt="0">
        <dgm:presLayoutVars>
          <dgm:hierBranch val="init"/>
        </dgm:presLayoutVars>
      </dgm:prSet>
      <dgm:spPr/>
    </dgm:pt>
    <dgm:pt modelId="{994DA64C-21F4-443B-9BA5-FBCA7DFBF3DB}" type="pres">
      <dgm:prSet presAssocID="{0A03BCE3-EAB6-4FFA-8801-1D50E1AF3BD4}" presName="rootComposite" presStyleCnt="0"/>
      <dgm:spPr/>
    </dgm:pt>
    <dgm:pt modelId="{81C139FF-899D-4DD6-88F0-1D6CF156CD45}" type="pres">
      <dgm:prSet presAssocID="{0A03BCE3-EAB6-4FFA-8801-1D50E1AF3BD4}" presName="rootText" presStyleLbl="node3" presStyleIdx="1" presStyleCnt="5" custScaleX="359298" custScaleY="410835">
        <dgm:presLayoutVars>
          <dgm:chPref val="3"/>
        </dgm:presLayoutVars>
      </dgm:prSet>
      <dgm:spPr/>
    </dgm:pt>
    <dgm:pt modelId="{41CC9063-4AA8-4BB7-A1DA-8E094AC5F086}" type="pres">
      <dgm:prSet presAssocID="{0A03BCE3-EAB6-4FFA-8801-1D50E1AF3BD4}" presName="rootConnector" presStyleLbl="node3" presStyleIdx="1" presStyleCnt="5"/>
      <dgm:spPr/>
    </dgm:pt>
    <dgm:pt modelId="{DD943CC8-3DA3-4C9D-8B1C-4168CD929933}" type="pres">
      <dgm:prSet presAssocID="{0A03BCE3-EAB6-4FFA-8801-1D50E1AF3BD4}" presName="hierChild4" presStyleCnt="0"/>
      <dgm:spPr/>
    </dgm:pt>
    <dgm:pt modelId="{CE02F90B-967D-45F6-9498-AFE13F1A684A}" type="pres">
      <dgm:prSet presAssocID="{0A03BCE3-EAB6-4FFA-8801-1D50E1AF3BD4}" presName="hierChild5" presStyleCnt="0"/>
      <dgm:spPr/>
    </dgm:pt>
    <dgm:pt modelId="{CABD7CB3-17FF-486B-B6F3-252A52CC4702}" type="pres">
      <dgm:prSet presAssocID="{8B6EC951-2726-47AC-8633-9C4AFADE0F9E}" presName="hierChild5" presStyleCnt="0"/>
      <dgm:spPr/>
    </dgm:pt>
    <dgm:pt modelId="{884C3B72-658E-4628-BAD0-BEF13C933A76}" type="pres">
      <dgm:prSet presAssocID="{B9D04925-1C13-45A9-8237-DE8FCA4E9798}" presName="Name64" presStyleLbl="parChTrans1D2" presStyleIdx="2" presStyleCnt="5"/>
      <dgm:spPr/>
    </dgm:pt>
    <dgm:pt modelId="{EAB56E9F-E611-4966-911C-4DA28825A734}" type="pres">
      <dgm:prSet presAssocID="{F164B1F3-E7A4-4415-99FF-1027CDF372E7}" presName="hierRoot2" presStyleCnt="0">
        <dgm:presLayoutVars>
          <dgm:hierBranch val="init"/>
        </dgm:presLayoutVars>
      </dgm:prSet>
      <dgm:spPr/>
    </dgm:pt>
    <dgm:pt modelId="{569A2EF9-D8C6-42A3-A637-3BFB61106767}" type="pres">
      <dgm:prSet presAssocID="{F164B1F3-E7A4-4415-99FF-1027CDF372E7}" presName="rootComposite" presStyleCnt="0"/>
      <dgm:spPr/>
    </dgm:pt>
    <dgm:pt modelId="{A818445E-877F-43C1-A0B2-472B823F1848}" type="pres">
      <dgm:prSet presAssocID="{F164B1F3-E7A4-4415-99FF-1027CDF372E7}" presName="rootText" presStyleLbl="node2" presStyleIdx="2" presStyleCnt="5" custScaleX="132388" custScaleY="117104">
        <dgm:presLayoutVars>
          <dgm:chPref val="3"/>
        </dgm:presLayoutVars>
      </dgm:prSet>
      <dgm:spPr/>
    </dgm:pt>
    <dgm:pt modelId="{F90C3E5E-AF01-4C9B-A999-CD2856CAF251}" type="pres">
      <dgm:prSet presAssocID="{F164B1F3-E7A4-4415-99FF-1027CDF372E7}" presName="rootConnector" presStyleLbl="node2" presStyleIdx="2" presStyleCnt="5"/>
      <dgm:spPr/>
    </dgm:pt>
    <dgm:pt modelId="{36E320E1-CB75-4A36-A9E2-9B3BDC67B409}" type="pres">
      <dgm:prSet presAssocID="{F164B1F3-E7A4-4415-99FF-1027CDF372E7}" presName="hierChild4" presStyleCnt="0"/>
      <dgm:spPr/>
    </dgm:pt>
    <dgm:pt modelId="{51C279A1-D21D-455D-AF0B-AEECBA0DC4D0}" type="pres">
      <dgm:prSet presAssocID="{07839846-5BB7-4F72-924A-0B786025211C}" presName="Name64" presStyleLbl="parChTrans1D3" presStyleIdx="2" presStyleCnt="5"/>
      <dgm:spPr/>
    </dgm:pt>
    <dgm:pt modelId="{DC8AF1D8-DEF6-4371-A964-EFC315DE5087}" type="pres">
      <dgm:prSet presAssocID="{B8BCD4EE-E6A9-4BB4-BD66-CD26D0BED1C5}" presName="hierRoot2" presStyleCnt="0">
        <dgm:presLayoutVars>
          <dgm:hierBranch val="init"/>
        </dgm:presLayoutVars>
      </dgm:prSet>
      <dgm:spPr/>
    </dgm:pt>
    <dgm:pt modelId="{654B934E-A2FE-4818-9A7B-B15275A6F643}" type="pres">
      <dgm:prSet presAssocID="{B8BCD4EE-E6A9-4BB4-BD66-CD26D0BED1C5}" presName="rootComposite" presStyleCnt="0"/>
      <dgm:spPr/>
    </dgm:pt>
    <dgm:pt modelId="{8E7DE8EC-F3DC-48DD-ABF9-53C0BA2E2498}" type="pres">
      <dgm:prSet presAssocID="{B8BCD4EE-E6A9-4BB4-BD66-CD26D0BED1C5}" presName="rootText" presStyleLbl="node3" presStyleIdx="2" presStyleCnt="5" custScaleX="313469">
        <dgm:presLayoutVars>
          <dgm:chPref val="3"/>
        </dgm:presLayoutVars>
      </dgm:prSet>
      <dgm:spPr/>
    </dgm:pt>
    <dgm:pt modelId="{0BA58DA4-BC3A-44FA-B562-7992E9CD4710}" type="pres">
      <dgm:prSet presAssocID="{B8BCD4EE-E6A9-4BB4-BD66-CD26D0BED1C5}" presName="rootConnector" presStyleLbl="node3" presStyleIdx="2" presStyleCnt="5"/>
      <dgm:spPr/>
    </dgm:pt>
    <dgm:pt modelId="{B59DA7D3-164C-4D9A-AD12-4C8C836A1883}" type="pres">
      <dgm:prSet presAssocID="{B8BCD4EE-E6A9-4BB4-BD66-CD26D0BED1C5}" presName="hierChild4" presStyleCnt="0"/>
      <dgm:spPr/>
    </dgm:pt>
    <dgm:pt modelId="{75F01D16-F251-4783-B139-557EFB8E2660}" type="pres">
      <dgm:prSet presAssocID="{B8BCD4EE-E6A9-4BB4-BD66-CD26D0BED1C5}" presName="hierChild5" presStyleCnt="0"/>
      <dgm:spPr/>
    </dgm:pt>
    <dgm:pt modelId="{30BE4344-A900-4674-AA0A-915590E22FED}" type="pres">
      <dgm:prSet presAssocID="{F164B1F3-E7A4-4415-99FF-1027CDF372E7}" presName="hierChild5" presStyleCnt="0"/>
      <dgm:spPr/>
    </dgm:pt>
    <dgm:pt modelId="{A6B4DEBD-D86D-4E81-950C-00B53ECDC5E9}" type="pres">
      <dgm:prSet presAssocID="{593F2234-55BE-4664-904B-07F98F94CE9B}" presName="Name64" presStyleLbl="parChTrans1D2" presStyleIdx="3" presStyleCnt="5"/>
      <dgm:spPr/>
    </dgm:pt>
    <dgm:pt modelId="{08A8BE0D-747B-401E-AD8C-CC4B7CCB05CE}" type="pres">
      <dgm:prSet presAssocID="{D0BEA612-CC41-4693-95D3-0F10E9FDD8C3}" presName="hierRoot2" presStyleCnt="0">
        <dgm:presLayoutVars>
          <dgm:hierBranch val="init"/>
        </dgm:presLayoutVars>
      </dgm:prSet>
      <dgm:spPr/>
    </dgm:pt>
    <dgm:pt modelId="{452D2CC5-202D-4BEE-A0D3-9F6C9FC0E04A}" type="pres">
      <dgm:prSet presAssocID="{D0BEA612-CC41-4693-95D3-0F10E9FDD8C3}" presName="rootComposite" presStyleCnt="0"/>
      <dgm:spPr/>
    </dgm:pt>
    <dgm:pt modelId="{84BD5BD0-AE86-4D78-9331-1ECAB908E9EF}" type="pres">
      <dgm:prSet presAssocID="{D0BEA612-CC41-4693-95D3-0F10E9FDD8C3}" presName="rootText" presStyleLbl="node2" presStyleIdx="3" presStyleCnt="5" custScaleX="267875" custScaleY="117104">
        <dgm:presLayoutVars>
          <dgm:chPref val="3"/>
        </dgm:presLayoutVars>
      </dgm:prSet>
      <dgm:spPr/>
    </dgm:pt>
    <dgm:pt modelId="{7D3E1E7F-AF2D-4767-9E0F-F69CC0B16B0D}" type="pres">
      <dgm:prSet presAssocID="{D0BEA612-CC41-4693-95D3-0F10E9FDD8C3}" presName="rootConnector" presStyleLbl="node2" presStyleIdx="3" presStyleCnt="5"/>
      <dgm:spPr/>
    </dgm:pt>
    <dgm:pt modelId="{D0B8D9AC-4ACD-4539-944D-C3A06EA9C643}" type="pres">
      <dgm:prSet presAssocID="{D0BEA612-CC41-4693-95D3-0F10E9FDD8C3}" presName="hierChild4" presStyleCnt="0"/>
      <dgm:spPr/>
    </dgm:pt>
    <dgm:pt modelId="{05AF7F05-8DF1-4234-96FD-75B1427EE726}" type="pres">
      <dgm:prSet presAssocID="{F7115755-B563-4FBB-8663-C31537CA5377}" presName="Name64" presStyleLbl="parChTrans1D3" presStyleIdx="3" presStyleCnt="5"/>
      <dgm:spPr/>
    </dgm:pt>
    <dgm:pt modelId="{640C5FA8-3C93-4CF0-95D2-85514203392A}" type="pres">
      <dgm:prSet presAssocID="{7CEECF23-FD57-47AE-846C-8664E1FABD79}" presName="hierRoot2" presStyleCnt="0">
        <dgm:presLayoutVars>
          <dgm:hierBranch val="init"/>
        </dgm:presLayoutVars>
      </dgm:prSet>
      <dgm:spPr/>
    </dgm:pt>
    <dgm:pt modelId="{499DB631-E8F6-4943-AB0C-C1DD4FEE00D2}" type="pres">
      <dgm:prSet presAssocID="{7CEECF23-FD57-47AE-846C-8664E1FABD79}" presName="rootComposite" presStyleCnt="0"/>
      <dgm:spPr/>
    </dgm:pt>
    <dgm:pt modelId="{2B2172A9-D5D7-4B86-BBE3-42AE1DFAE68E}" type="pres">
      <dgm:prSet presAssocID="{7CEECF23-FD57-47AE-846C-8664E1FABD79}" presName="rootText" presStyleLbl="node3" presStyleIdx="3" presStyleCnt="5" custScaleX="336332" custScaleY="185415">
        <dgm:presLayoutVars>
          <dgm:chPref val="3"/>
        </dgm:presLayoutVars>
      </dgm:prSet>
      <dgm:spPr/>
    </dgm:pt>
    <dgm:pt modelId="{AE252C1F-0DC7-4C5A-952A-10DD8F6F11D1}" type="pres">
      <dgm:prSet presAssocID="{7CEECF23-FD57-47AE-846C-8664E1FABD79}" presName="rootConnector" presStyleLbl="node3" presStyleIdx="3" presStyleCnt="5"/>
      <dgm:spPr/>
    </dgm:pt>
    <dgm:pt modelId="{F74FEC44-66A8-46CF-B066-7617DA88835F}" type="pres">
      <dgm:prSet presAssocID="{7CEECF23-FD57-47AE-846C-8664E1FABD79}" presName="hierChild4" presStyleCnt="0"/>
      <dgm:spPr/>
    </dgm:pt>
    <dgm:pt modelId="{5DDECB50-2E4A-4BF1-A791-34CF6D54C076}" type="pres">
      <dgm:prSet presAssocID="{7CEECF23-FD57-47AE-846C-8664E1FABD79}" presName="hierChild5" presStyleCnt="0"/>
      <dgm:spPr/>
    </dgm:pt>
    <dgm:pt modelId="{596EECC4-83EC-460F-B692-A1EFB5D17C1A}" type="pres">
      <dgm:prSet presAssocID="{D0BEA612-CC41-4693-95D3-0F10E9FDD8C3}" presName="hierChild5" presStyleCnt="0"/>
      <dgm:spPr/>
    </dgm:pt>
    <dgm:pt modelId="{4F483D86-AB83-467D-B549-236FDB03E367}" type="pres">
      <dgm:prSet presAssocID="{53DB03E1-9194-4DFF-AD49-8E6083F1A312}" presName="Name64" presStyleLbl="parChTrans1D2" presStyleIdx="4" presStyleCnt="5"/>
      <dgm:spPr/>
    </dgm:pt>
    <dgm:pt modelId="{75D0305F-6015-48DA-9C7E-AE3A44D0682A}" type="pres">
      <dgm:prSet presAssocID="{B46A602B-A6BC-45E0-985C-AE47F57A651D}" presName="hierRoot2" presStyleCnt="0">
        <dgm:presLayoutVars>
          <dgm:hierBranch val="init"/>
        </dgm:presLayoutVars>
      </dgm:prSet>
      <dgm:spPr/>
    </dgm:pt>
    <dgm:pt modelId="{FEE3210C-55E0-4205-BE24-EF62D1A1CDA9}" type="pres">
      <dgm:prSet presAssocID="{B46A602B-A6BC-45E0-985C-AE47F57A651D}" presName="rootComposite" presStyleCnt="0"/>
      <dgm:spPr/>
    </dgm:pt>
    <dgm:pt modelId="{DA8D0FF6-8CBB-47D9-98D2-C8F4E3810EDB}" type="pres">
      <dgm:prSet presAssocID="{B46A602B-A6BC-45E0-985C-AE47F57A651D}" presName="rootText" presStyleLbl="node2" presStyleIdx="4" presStyleCnt="5" custScaleX="267875" custScaleY="117104">
        <dgm:presLayoutVars>
          <dgm:chPref val="3"/>
        </dgm:presLayoutVars>
      </dgm:prSet>
      <dgm:spPr/>
    </dgm:pt>
    <dgm:pt modelId="{2EC6D869-E100-4C93-A674-8F17E0254D5A}" type="pres">
      <dgm:prSet presAssocID="{B46A602B-A6BC-45E0-985C-AE47F57A651D}" presName="rootConnector" presStyleLbl="node2" presStyleIdx="4" presStyleCnt="5"/>
      <dgm:spPr/>
    </dgm:pt>
    <dgm:pt modelId="{674869CC-0082-455E-B7D4-E68B5C3BA441}" type="pres">
      <dgm:prSet presAssocID="{B46A602B-A6BC-45E0-985C-AE47F57A651D}" presName="hierChild4" presStyleCnt="0"/>
      <dgm:spPr/>
    </dgm:pt>
    <dgm:pt modelId="{DE0A8B23-15FD-42E0-A291-F6E22E47E205}" type="pres">
      <dgm:prSet presAssocID="{9A32B326-5D43-4942-8615-444F9C05AD18}" presName="Name64" presStyleLbl="parChTrans1D3" presStyleIdx="4" presStyleCnt="5"/>
      <dgm:spPr/>
    </dgm:pt>
    <dgm:pt modelId="{099D3251-238D-4209-903B-ED0116E637E3}" type="pres">
      <dgm:prSet presAssocID="{29AB235D-49E0-4C86-A202-969CFF6EDE73}" presName="hierRoot2" presStyleCnt="0">
        <dgm:presLayoutVars>
          <dgm:hierBranch val="init"/>
        </dgm:presLayoutVars>
      </dgm:prSet>
      <dgm:spPr/>
    </dgm:pt>
    <dgm:pt modelId="{76F0AD15-EB65-4725-A022-C0943FF82E1C}" type="pres">
      <dgm:prSet presAssocID="{29AB235D-49E0-4C86-A202-969CFF6EDE73}" presName="rootComposite" presStyleCnt="0"/>
      <dgm:spPr/>
    </dgm:pt>
    <dgm:pt modelId="{753D338B-CF9C-46D2-8CC2-7584F23D75F1}" type="pres">
      <dgm:prSet presAssocID="{29AB235D-49E0-4C86-A202-969CFF6EDE73}" presName="rootText" presStyleLbl="node3" presStyleIdx="4" presStyleCnt="5" custScaleX="336699" custScaleY="185415">
        <dgm:presLayoutVars>
          <dgm:chPref val="3"/>
        </dgm:presLayoutVars>
      </dgm:prSet>
      <dgm:spPr/>
    </dgm:pt>
    <dgm:pt modelId="{E5477816-AE1E-44B5-9AD6-C84F754086E7}" type="pres">
      <dgm:prSet presAssocID="{29AB235D-49E0-4C86-A202-969CFF6EDE73}" presName="rootConnector" presStyleLbl="node3" presStyleIdx="4" presStyleCnt="5"/>
      <dgm:spPr/>
    </dgm:pt>
    <dgm:pt modelId="{0FC992ED-99B4-42B1-B276-0E19D0A8A9E3}" type="pres">
      <dgm:prSet presAssocID="{29AB235D-49E0-4C86-A202-969CFF6EDE73}" presName="hierChild4" presStyleCnt="0"/>
      <dgm:spPr/>
    </dgm:pt>
    <dgm:pt modelId="{B6B67975-5045-47B8-B337-57FC17827F96}" type="pres">
      <dgm:prSet presAssocID="{29AB235D-49E0-4C86-A202-969CFF6EDE73}" presName="hierChild5" presStyleCnt="0"/>
      <dgm:spPr/>
    </dgm:pt>
    <dgm:pt modelId="{2CE48D35-11A2-4198-88E7-D39614F51C20}" type="pres">
      <dgm:prSet presAssocID="{B46A602B-A6BC-45E0-985C-AE47F57A651D}" presName="hierChild5" presStyleCnt="0"/>
      <dgm:spPr/>
    </dgm:pt>
    <dgm:pt modelId="{FABAA5CD-35CF-4C4B-9F01-57A6280A957E}" type="pres">
      <dgm:prSet presAssocID="{356EFD15-F718-495E-B91A-2842BC29175E}" presName="hierChild3" presStyleCnt="0"/>
      <dgm:spPr/>
    </dgm:pt>
  </dgm:ptLst>
  <dgm:cxnLst>
    <dgm:cxn modelId="{4A383E09-E855-483C-81DD-487BC98898EA}" srcId="{356EFD15-F718-495E-B91A-2842BC29175E}" destId="{F164B1F3-E7A4-4415-99FF-1027CDF372E7}" srcOrd="2" destOrd="0" parTransId="{B9D04925-1C13-45A9-8237-DE8FCA4E9798}" sibTransId="{3D3474B3-8273-4C3E-9542-6A173D6FE655}"/>
    <dgm:cxn modelId="{8D2C2E15-147A-44D0-A7D3-1A2462104703}" type="presOf" srcId="{ACDB8485-E7B0-4E85-B866-52B1B1893568}" destId="{C145AE39-A118-4DBE-B0A0-025F30C9E2F0}" srcOrd="1" destOrd="0" presId="urn:microsoft.com/office/officeart/2009/3/layout/HorizontalOrganizationChart"/>
    <dgm:cxn modelId="{F0C18C20-6805-4506-A5E9-B06A5A2F89F1}" type="presOf" srcId="{29AB235D-49E0-4C86-A202-969CFF6EDE73}" destId="{E5477816-AE1E-44B5-9AD6-C84F754086E7}" srcOrd="1" destOrd="0" presId="urn:microsoft.com/office/officeart/2009/3/layout/HorizontalOrganizationChart"/>
    <dgm:cxn modelId="{091E6E22-086F-460C-B311-95AB51F307D8}" type="presOf" srcId="{D0BEA612-CC41-4693-95D3-0F10E9FDD8C3}" destId="{84BD5BD0-AE86-4D78-9331-1ECAB908E9EF}" srcOrd="0" destOrd="0" presId="urn:microsoft.com/office/officeart/2009/3/layout/HorizontalOrganizationChart"/>
    <dgm:cxn modelId="{4E8D2624-BEFE-44EB-A456-371329C1C4B5}" type="presOf" srcId="{7CEECF23-FD57-47AE-846C-8664E1FABD79}" destId="{2B2172A9-D5D7-4B86-BBE3-42AE1DFAE68E}" srcOrd="0" destOrd="0" presId="urn:microsoft.com/office/officeart/2009/3/layout/HorizontalOrganizationChart"/>
    <dgm:cxn modelId="{0425C228-DD84-446C-8F76-271B70564E3C}" type="presOf" srcId="{6D9E6DFF-7D15-429E-838E-55C0C0C5A10C}" destId="{E35B8951-062F-465E-94AC-CE5FFFF5E9AB}" srcOrd="0" destOrd="0" presId="urn:microsoft.com/office/officeart/2009/3/layout/HorizontalOrganizationChart"/>
    <dgm:cxn modelId="{8F3A772D-7B91-4046-B29D-4FD755EAF03A}" type="presOf" srcId="{F7115755-B563-4FBB-8663-C31537CA5377}" destId="{05AF7F05-8DF1-4234-96FD-75B1427EE726}" srcOrd="0" destOrd="0" presId="urn:microsoft.com/office/officeart/2009/3/layout/HorizontalOrganizationChart"/>
    <dgm:cxn modelId="{15EE535D-8FF2-4ADA-825E-55A40F2BAF84}" type="presOf" srcId="{29AB235D-49E0-4C86-A202-969CFF6EDE73}" destId="{753D338B-CF9C-46D2-8CC2-7584F23D75F1}" srcOrd="0" destOrd="0" presId="urn:microsoft.com/office/officeart/2009/3/layout/HorizontalOrganizationChart"/>
    <dgm:cxn modelId="{2D1EE45E-EA1F-44A1-9497-FB0FA157667D}" srcId="{356EFD15-F718-495E-B91A-2842BC29175E}" destId="{B46A602B-A6BC-45E0-985C-AE47F57A651D}" srcOrd="4" destOrd="0" parTransId="{53DB03E1-9194-4DFF-AD49-8E6083F1A312}" sibTransId="{D09AB72E-F545-4BA4-AFE4-5C2325C306D2}"/>
    <dgm:cxn modelId="{95C19C5F-72AF-4708-9CBC-6DD313293347}" type="presOf" srcId="{7CEECF23-FD57-47AE-846C-8664E1FABD79}" destId="{AE252C1F-0DC7-4C5A-952A-10DD8F6F11D1}" srcOrd="1" destOrd="0" presId="urn:microsoft.com/office/officeart/2009/3/layout/HorizontalOrganizationChart"/>
    <dgm:cxn modelId="{59C66361-0D9D-4D1F-9B7C-9FFC5AA275B4}" srcId="{356EFD15-F718-495E-B91A-2842BC29175E}" destId="{ACDB8485-E7B0-4E85-B866-52B1B1893568}" srcOrd="0" destOrd="0" parTransId="{6D9E6DFF-7D15-429E-838E-55C0C0C5A10C}" sibTransId="{30C470DD-0E65-4EF4-A139-167C6A38CFE5}"/>
    <dgm:cxn modelId="{4CFEE061-7C5D-4545-B30E-9A2D74E96D64}" type="presOf" srcId="{8B6EC951-2726-47AC-8633-9C4AFADE0F9E}" destId="{2AC17A7E-7D6D-4B65-8D96-D8B25B9BFB6E}" srcOrd="1" destOrd="0" presId="urn:microsoft.com/office/officeart/2009/3/layout/HorizontalOrganizationChart"/>
    <dgm:cxn modelId="{1104CA62-B0AB-4BC9-9856-AC5277BB24C5}" type="presOf" srcId="{8CA407BD-8C69-4DFB-A04A-51B5E2CDFBCF}" destId="{40713FA1-F28D-419B-A646-896E82073575}" srcOrd="1" destOrd="0" presId="urn:microsoft.com/office/officeart/2009/3/layout/HorizontalOrganizationChart"/>
    <dgm:cxn modelId="{A133C464-9108-4E1B-A686-3AC6A33A507D}" srcId="{ACDB8485-E7B0-4E85-B866-52B1B1893568}" destId="{8CA407BD-8C69-4DFB-A04A-51B5E2CDFBCF}" srcOrd="0" destOrd="0" parTransId="{60C1C5E1-F6A4-4CF5-9B9A-1AF91E91C82D}" sibTransId="{57DFEC7C-2F24-4A8C-9926-972ECC95AF1C}"/>
    <dgm:cxn modelId="{1A9BEE46-0C15-49DB-9205-5C50EBE94657}" type="presOf" srcId="{B8BCD4EE-E6A9-4BB4-BD66-CD26D0BED1C5}" destId="{0BA58DA4-BC3A-44FA-B562-7992E9CD4710}" srcOrd="1" destOrd="0" presId="urn:microsoft.com/office/officeart/2009/3/layout/HorizontalOrganizationChart"/>
    <dgm:cxn modelId="{DD325D6A-5897-452B-B990-62F7DEB082A5}" type="presOf" srcId="{ACDB8485-E7B0-4E85-B866-52B1B1893568}" destId="{9AE7C88D-C79F-4974-994C-EAE55A669294}" srcOrd="0" destOrd="0" presId="urn:microsoft.com/office/officeart/2009/3/layout/HorizontalOrganizationChart"/>
    <dgm:cxn modelId="{2E9ACE6E-8965-43DA-A625-1696B4906925}" type="presOf" srcId="{A7010717-2AC8-45E9-815B-305F8A89C3C7}" destId="{CFAF869F-BD48-4F77-A868-64B9CE3051CC}" srcOrd="0" destOrd="0" presId="urn:microsoft.com/office/officeart/2009/3/layout/HorizontalOrganizationChart"/>
    <dgm:cxn modelId="{F91B2570-ED6A-47BC-B310-CD11D2292209}" type="presOf" srcId="{B46A602B-A6BC-45E0-985C-AE47F57A651D}" destId="{2EC6D869-E100-4C93-A674-8F17E0254D5A}" srcOrd="1" destOrd="0" presId="urn:microsoft.com/office/officeart/2009/3/layout/HorizontalOrganizationChart"/>
    <dgm:cxn modelId="{EAD03E71-156A-4AB7-AAEB-8A9BDAE7DB7B}" type="presOf" srcId="{60C1C5E1-F6A4-4CF5-9B9A-1AF91E91C82D}" destId="{C5CE4CCD-66A3-4DDC-AE77-6EAE51097464}" srcOrd="0" destOrd="0" presId="urn:microsoft.com/office/officeart/2009/3/layout/HorizontalOrganizationChart"/>
    <dgm:cxn modelId="{17A62B54-1441-4C5D-90D6-4F5E72A42F93}" srcId="{7D72880C-5D55-401A-AA69-59990B35A050}" destId="{356EFD15-F718-495E-B91A-2842BC29175E}" srcOrd="0" destOrd="0" parTransId="{725E0B18-AA36-4CD8-8E21-DAA88CDB7E1C}" sibTransId="{4322272F-DF99-4E3E-A6F5-D367B273898A}"/>
    <dgm:cxn modelId="{D1684756-2763-44CF-BDA6-1EAFE5DE1011}" type="presOf" srcId="{07839846-5BB7-4F72-924A-0B786025211C}" destId="{51C279A1-D21D-455D-AF0B-AEECBA0DC4D0}" srcOrd="0" destOrd="0" presId="urn:microsoft.com/office/officeart/2009/3/layout/HorizontalOrganizationChart"/>
    <dgm:cxn modelId="{212CCE57-89CE-4FCC-9FB5-5E822E46C110}" type="presOf" srcId="{593F2234-55BE-4664-904B-07F98F94CE9B}" destId="{A6B4DEBD-D86D-4E81-950C-00B53ECDC5E9}" srcOrd="0" destOrd="0" presId="urn:microsoft.com/office/officeart/2009/3/layout/HorizontalOrganizationChart"/>
    <dgm:cxn modelId="{6EE1D159-C1D2-4510-A1C1-2DB162BC430D}" type="presOf" srcId="{8CA407BD-8C69-4DFB-A04A-51B5E2CDFBCF}" destId="{0516007A-7AD4-4983-8FFD-D1E6FF79ADF2}" srcOrd="0" destOrd="0" presId="urn:microsoft.com/office/officeart/2009/3/layout/HorizontalOrganizationChart"/>
    <dgm:cxn modelId="{DB10DE5A-E169-4135-9AA6-A50892EA9383}" type="presOf" srcId="{F164B1F3-E7A4-4415-99FF-1027CDF372E7}" destId="{F90C3E5E-AF01-4C9B-A999-CD2856CAF251}" srcOrd="1" destOrd="0" presId="urn:microsoft.com/office/officeart/2009/3/layout/HorizontalOrganizationChart"/>
    <dgm:cxn modelId="{34CF517E-F1EF-4AFF-8B73-30E8BD4A989B}" type="presOf" srcId="{53DB03E1-9194-4DFF-AD49-8E6083F1A312}" destId="{4F483D86-AB83-467D-B549-236FDB03E367}" srcOrd="0" destOrd="0" presId="urn:microsoft.com/office/officeart/2009/3/layout/HorizontalOrganizationChart"/>
    <dgm:cxn modelId="{6319BE7F-4321-4342-A2B0-DA1B86901073}" type="presOf" srcId="{356EFD15-F718-495E-B91A-2842BC29175E}" destId="{905F818C-29B1-4477-B9A1-ABC53F504EAF}" srcOrd="0" destOrd="0" presId="urn:microsoft.com/office/officeart/2009/3/layout/HorizontalOrganizationChart"/>
    <dgm:cxn modelId="{2913218F-2A7D-4EE3-A775-C68C0432772C}" srcId="{D0BEA612-CC41-4693-95D3-0F10E9FDD8C3}" destId="{7CEECF23-FD57-47AE-846C-8664E1FABD79}" srcOrd="0" destOrd="0" parTransId="{F7115755-B563-4FBB-8663-C31537CA5377}" sibTransId="{E6E44B1C-F0CB-4808-B0EF-0C1609DCC5E3}"/>
    <dgm:cxn modelId="{61874D97-5425-4D3D-BA94-375DC246C20D}" type="presOf" srcId="{D0BEA612-CC41-4693-95D3-0F10E9FDD8C3}" destId="{7D3E1E7F-AF2D-4767-9E0F-F69CC0B16B0D}" srcOrd="1" destOrd="0" presId="urn:microsoft.com/office/officeart/2009/3/layout/HorizontalOrganizationChart"/>
    <dgm:cxn modelId="{F3E8FD9B-15BD-49D1-BE0C-F45E67E6FB22}" srcId="{F164B1F3-E7A4-4415-99FF-1027CDF372E7}" destId="{B8BCD4EE-E6A9-4BB4-BD66-CD26D0BED1C5}" srcOrd="0" destOrd="0" parTransId="{07839846-5BB7-4F72-924A-0B786025211C}" sibTransId="{C0879C67-AA3B-452D-BA97-88DBC8391E0F}"/>
    <dgm:cxn modelId="{A5E338A1-92E3-4E3F-8BB2-1040CEBC698B}" type="presOf" srcId="{0A03BCE3-EAB6-4FFA-8801-1D50E1AF3BD4}" destId="{41CC9063-4AA8-4BB7-A1DA-8E094AC5F086}" srcOrd="1" destOrd="0" presId="urn:microsoft.com/office/officeart/2009/3/layout/HorizontalOrganizationChart"/>
    <dgm:cxn modelId="{6E30D9A1-BEC3-4703-A28B-33A44BA3B615}" type="presOf" srcId="{B8BCD4EE-E6A9-4BB4-BD66-CD26D0BED1C5}" destId="{8E7DE8EC-F3DC-48DD-ABF9-53C0BA2E2498}" srcOrd="0" destOrd="0" presId="urn:microsoft.com/office/officeart/2009/3/layout/HorizontalOrganizationChart"/>
    <dgm:cxn modelId="{8C30F0AA-6340-4252-9ACA-3C1846B186FB}" type="presOf" srcId="{7D72880C-5D55-401A-AA69-59990B35A050}" destId="{23E89D49-1B9A-4E8C-BD12-B85AFF700615}" srcOrd="0" destOrd="0" presId="urn:microsoft.com/office/officeart/2009/3/layout/HorizontalOrganizationChart"/>
    <dgm:cxn modelId="{8F55BAB6-6F3E-4633-AEC2-AEC3B047177E}" type="presOf" srcId="{356EFD15-F718-495E-B91A-2842BC29175E}" destId="{788469C0-8745-49B7-965A-2DB2E601E02A}" srcOrd="1" destOrd="0" presId="urn:microsoft.com/office/officeart/2009/3/layout/HorizontalOrganizationChart"/>
    <dgm:cxn modelId="{5C5929BB-3DB2-4D90-A982-5A00FFDAC0D1}" type="presOf" srcId="{8B6EC951-2726-47AC-8633-9C4AFADE0F9E}" destId="{CED8B562-CBAA-47FF-BBBC-B8E3F4C25CF0}" srcOrd="0" destOrd="0" presId="urn:microsoft.com/office/officeart/2009/3/layout/HorizontalOrganizationChart"/>
    <dgm:cxn modelId="{CD9D6EBB-E6BB-4226-AD14-42CB6CAB2F81}" srcId="{356EFD15-F718-495E-B91A-2842BC29175E}" destId="{D0BEA612-CC41-4693-95D3-0F10E9FDD8C3}" srcOrd="3" destOrd="0" parTransId="{593F2234-55BE-4664-904B-07F98F94CE9B}" sibTransId="{0A1089D3-3B54-4428-99DD-F402DF86E360}"/>
    <dgm:cxn modelId="{E98C7DC3-0EA5-4B2B-BEEB-8779A666AD23}" srcId="{356EFD15-F718-495E-B91A-2842BC29175E}" destId="{8B6EC951-2726-47AC-8633-9C4AFADE0F9E}" srcOrd="1" destOrd="0" parTransId="{A7010717-2AC8-45E9-815B-305F8A89C3C7}" sibTransId="{CE50B08C-C7AD-47A9-8791-C31C40F2D4E4}"/>
    <dgm:cxn modelId="{D1138BC5-9959-4030-B935-455E7F049D4C}" type="presOf" srcId="{0A03BCE3-EAB6-4FFA-8801-1D50E1AF3BD4}" destId="{81C139FF-899D-4DD6-88F0-1D6CF156CD45}" srcOrd="0" destOrd="0" presId="urn:microsoft.com/office/officeart/2009/3/layout/HorizontalOrganizationChart"/>
    <dgm:cxn modelId="{F3BC25C9-A093-47FE-9540-907FB87549B6}" type="presOf" srcId="{B9D04925-1C13-45A9-8237-DE8FCA4E9798}" destId="{884C3B72-658E-4628-BAD0-BEF13C933A76}" srcOrd="0" destOrd="0" presId="urn:microsoft.com/office/officeart/2009/3/layout/HorizontalOrganizationChart"/>
    <dgm:cxn modelId="{8E8DAACC-29FD-427B-879A-508758513620}" type="presOf" srcId="{F164B1F3-E7A4-4415-99FF-1027CDF372E7}" destId="{A818445E-877F-43C1-A0B2-472B823F1848}" srcOrd="0" destOrd="0" presId="urn:microsoft.com/office/officeart/2009/3/layout/HorizontalOrganizationChart"/>
    <dgm:cxn modelId="{89024ACE-38AB-4869-9DD8-7593F257A67B}" srcId="{B46A602B-A6BC-45E0-985C-AE47F57A651D}" destId="{29AB235D-49E0-4C86-A202-969CFF6EDE73}" srcOrd="0" destOrd="0" parTransId="{9A32B326-5D43-4942-8615-444F9C05AD18}" sibTransId="{B80C0690-8717-44E2-BD00-2A0382C2B4C5}"/>
    <dgm:cxn modelId="{DAC6F9D3-C706-4F67-944D-73F5DE01518E}" srcId="{8B6EC951-2726-47AC-8633-9C4AFADE0F9E}" destId="{0A03BCE3-EAB6-4FFA-8801-1D50E1AF3BD4}" srcOrd="0" destOrd="0" parTransId="{F00EA9B2-9869-41C6-960F-4FC60F6AD164}" sibTransId="{CA6EDA16-BD81-4F6A-A5FA-D2A459609A20}"/>
    <dgm:cxn modelId="{7684AEE5-E1E4-4562-AA3F-937163B1498C}" type="presOf" srcId="{B46A602B-A6BC-45E0-985C-AE47F57A651D}" destId="{DA8D0FF6-8CBB-47D9-98D2-C8F4E3810EDB}" srcOrd="0" destOrd="0" presId="urn:microsoft.com/office/officeart/2009/3/layout/HorizontalOrganizationChart"/>
    <dgm:cxn modelId="{F5CB9CEE-4B54-4A72-BAD4-E26F30A6271E}" type="presOf" srcId="{F00EA9B2-9869-41C6-960F-4FC60F6AD164}" destId="{DF8E95B6-F6CC-42CE-AFEA-3B46AB474837}" srcOrd="0" destOrd="0" presId="urn:microsoft.com/office/officeart/2009/3/layout/HorizontalOrganizationChart"/>
    <dgm:cxn modelId="{EE017FFA-C912-4881-9E0E-F7C2C612032D}" type="presOf" srcId="{9A32B326-5D43-4942-8615-444F9C05AD18}" destId="{DE0A8B23-15FD-42E0-A291-F6E22E47E205}" srcOrd="0" destOrd="0" presId="urn:microsoft.com/office/officeart/2009/3/layout/HorizontalOrganizationChart"/>
    <dgm:cxn modelId="{0F9E004E-A086-4D27-BCB9-25D05006B728}" type="presParOf" srcId="{23E89D49-1B9A-4E8C-BD12-B85AFF700615}" destId="{6E1E1383-F0FF-41FE-8B47-EDE9BB57DBCC}" srcOrd="0" destOrd="0" presId="urn:microsoft.com/office/officeart/2009/3/layout/HorizontalOrganizationChart"/>
    <dgm:cxn modelId="{5B9585ED-9A19-476B-A5BD-DF7AF76ACEB4}" type="presParOf" srcId="{6E1E1383-F0FF-41FE-8B47-EDE9BB57DBCC}" destId="{8B33C20F-9344-4DBD-B6FF-51E4E68B44C1}" srcOrd="0" destOrd="0" presId="urn:microsoft.com/office/officeart/2009/3/layout/HorizontalOrganizationChart"/>
    <dgm:cxn modelId="{D1B820F1-B331-4602-849E-7853C3A22707}" type="presParOf" srcId="{8B33C20F-9344-4DBD-B6FF-51E4E68B44C1}" destId="{905F818C-29B1-4477-B9A1-ABC53F504EAF}" srcOrd="0" destOrd="0" presId="urn:microsoft.com/office/officeart/2009/3/layout/HorizontalOrganizationChart"/>
    <dgm:cxn modelId="{F96A3E47-75DE-4B8A-9D88-FD3D2594ABC3}" type="presParOf" srcId="{8B33C20F-9344-4DBD-B6FF-51E4E68B44C1}" destId="{788469C0-8745-49B7-965A-2DB2E601E02A}" srcOrd="1" destOrd="0" presId="urn:microsoft.com/office/officeart/2009/3/layout/HorizontalOrganizationChart"/>
    <dgm:cxn modelId="{F4025A43-1391-4D8C-A9E9-8208D0BDFB70}" type="presParOf" srcId="{6E1E1383-F0FF-41FE-8B47-EDE9BB57DBCC}" destId="{F70827BE-36B9-4DE5-AE0E-A544437ECAFB}" srcOrd="1" destOrd="0" presId="urn:microsoft.com/office/officeart/2009/3/layout/HorizontalOrganizationChart"/>
    <dgm:cxn modelId="{3634D2B7-25B8-42D4-8342-C447AA80F800}" type="presParOf" srcId="{F70827BE-36B9-4DE5-AE0E-A544437ECAFB}" destId="{E35B8951-062F-465E-94AC-CE5FFFF5E9AB}" srcOrd="0" destOrd="0" presId="urn:microsoft.com/office/officeart/2009/3/layout/HorizontalOrganizationChart"/>
    <dgm:cxn modelId="{C33362BC-ACC5-4623-A12B-94C4AC07F9B4}" type="presParOf" srcId="{F70827BE-36B9-4DE5-AE0E-A544437ECAFB}" destId="{483AC1B7-FDE1-4935-BF26-ACF7D21B76BA}" srcOrd="1" destOrd="0" presId="urn:microsoft.com/office/officeart/2009/3/layout/HorizontalOrganizationChart"/>
    <dgm:cxn modelId="{085015C9-0B04-4F5D-81D7-9CD08DB8CB15}" type="presParOf" srcId="{483AC1B7-FDE1-4935-BF26-ACF7D21B76BA}" destId="{F0619A4E-3F7B-4586-9998-5F21FC9BB3D4}" srcOrd="0" destOrd="0" presId="urn:microsoft.com/office/officeart/2009/3/layout/HorizontalOrganizationChart"/>
    <dgm:cxn modelId="{DDBE5242-1527-4564-95CA-7BA0DFF35887}" type="presParOf" srcId="{F0619A4E-3F7B-4586-9998-5F21FC9BB3D4}" destId="{9AE7C88D-C79F-4974-994C-EAE55A669294}" srcOrd="0" destOrd="0" presId="urn:microsoft.com/office/officeart/2009/3/layout/HorizontalOrganizationChart"/>
    <dgm:cxn modelId="{019B71F0-F293-4911-9DA4-3F258154F4FC}" type="presParOf" srcId="{F0619A4E-3F7B-4586-9998-5F21FC9BB3D4}" destId="{C145AE39-A118-4DBE-B0A0-025F30C9E2F0}" srcOrd="1" destOrd="0" presId="urn:microsoft.com/office/officeart/2009/3/layout/HorizontalOrganizationChart"/>
    <dgm:cxn modelId="{21D349C2-E9AB-4C86-B788-DB469E723A39}" type="presParOf" srcId="{483AC1B7-FDE1-4935-BF26-ACF7D21B76BA}" destId="{AE542A6E-7AAD-4D8E-A8F9-72EABC13F679}" srcOrd="1" destOrd="0" presId="urn:microsoft.com/office/officeart/2009/3/layout/HorizontalOrganizationChart"/>
    <dgm:cxn modelId="{AED465C7-2B7C-4D45-A586-EEC1C168327A}" type="presParOf" srcId="{AE542A6E-7AAD-4D8E-A8F9-72EABC13F679}" destId="{C5CE4CCD-66A3-4DDC-AE77-6EAE51097464}" srcOrd="0" destOrd="0" presId="urn:microsoft.com/office/officeart/2009/3/layout/HorizontalOrganizationChart"/>
    <dgm:cxn modelId="{1A9D0C58-D90B-437C-B88E-5D929AAD0DB5}" type="presParOf" srcId="{AE542A6E-7AAD-4D8E-A8F9-72EABC13F679}" destId="{F40C6811-7E5E-4B7E-87E0-476925521A6F}" srcOrd="1" destOrd="0" presId="urn:microsoft.com/office/officeart/2009/3/layout/HorizontalOrganizationChart"/>
    <dgm:cxn modelId="{12B05377-3D9C-4D1C-B192-1B9028D89485}" type="presParOf" srcId="{F40C6811-7E5E-4B7E-87E0-476925521A6F}" destId="{1220E067-0977-43E2-B3FA-52C2EC833AD6}" srcOrd="0" destOrd="0" presId="urn:microsoft.com/office/officeart/2009/3/layout/HorizontalOrganizationChart"/>
    <dgm:cxn modelId="{1B8D92D8-5881-4780-9786-36359A637417}" type="presParOf" srcId="{1220E067-0977-43E2-B3FA-52C2EC833AD6}" destId="{0516007A-7AD4-4983-8FFD-D1E6FF79ADF2}" srcOrd="0" destOrd="0" presId="urn:microsoft.com/office/officeart/2009/3/layout/HorizontalOrganizationChart"/>
    <dgm:cxn modelId="{FE5A751F-B838-4202-A76F-7581C894F6F0}" type="presParOf" srcId="{1220E067-0977-43E2-B3FA-52C2EC833AD6}" destId="{40713FA1-F28D-419B-A646-896E82073575}" srcOrd="1" destOrd="0" presId="urn:microsoft.com/office/officeart/2009/3/layout/HorizontalOrganizationChart"/>
    <dgm:cxn modelId="{AD72D58D-A0CC-41E9-85DD-CF730ED6E004}" type="presParOf" srcId="{F40C6811-7E5E-4B7E-87E0-476925521A6F}" destId="{0C2B4772-3106-4EF2-853F-56E180D76239}" srcOrd="1" destOrd="0" presId="urn:microsoft.com/office/officeart/2009/3/layout/HorizontalOrganizationChart"/>
    <dgm:cxn modelId="{4E57B077-19B4-4F44-B5C4-81CD4C77B7F0}" type="presParOf" srcId="{F40C6811-7E5E-4B7E-87E0-476925521A6F}" destId="{CB0AE06E-6864-4FCF-8FD2-529D2C5F775F}" srcOrd="2" destOrd="0" presId="urn:microsoft.com/office/officeart/2009/3/layout/HorizontalOrganizationChart"/>
    <dgm:cxn modelId="{E459318F-F757-4B30-8613-001F2A3E69B0}" type="presParOf" srcId="{483AC1B7-FDE1-4935-BF26-ACF7D21B76BA}" destId="{A692ABA0-B87F-4BE9-AC41-DC70FA8C2971}" srcOrd="2" destOrd="0" presId="urn:microsoft.com/office/officeart/2009/3/layout/HorizontalOrganizationChart"/>
    <dgm:cxn modelId="{B4C6E5EB-443F-40EF-B998-DCE0C649AA57}" type="presParOf" srcId="{F70827BE-36B9-4DE5-AE0E-A544437ECAFB}" destId="{CFAF869F-BD48-4F77-A868-64B9CE3051CC}" srcOrd="2" destOrd="0" presId="urn:microsoft.com/office/officeart/2009/3/layout/HorizontalOrganizationChart"/>
    <dgm:cxn modelId="{3C9B4051-4523-4CC2-8898-055989448455}" type="presParOf" srcId="{F70827BE-36B9-4DE5-AE0E-A544437ECAFB}" destId="{8F658490-B1DB-47B6-AE25-5257CE981056}" srcOrd="3" destOrd="0" presId="urn:microsoft.com/office/officeart/2009/3/layout/HorizontalOrganizationChart"/>
    <dgm:cxn modelId="{E7D9726F-2213-4820-B025-9DFAB08DE4F1}" type="presParOf" srcId="{8F658490-B1DB-47B6-AE25-5257CE981056}" destId="{FA96FCE7-2499-4B81-996E-A96E3B07D982}" srcOrd="0" destOrd="0" presId="urn:microsoft.com/office/officeart/2009/3/layout/HorizontalOrganizationChart"/>
    <dgm:cxn modelId="{415CAD38-0FEA-4228-8582-DA82F89CDC8B}" type="presParOf" srcId="{FA96FCE7-2499-4B81-996E-A96E3B07D982}" destId="{CED8B562-CBAA-47FF-BBBC-B8E3F4C25CF0}" srcOrd="0" destOrd="0" presId="urn:microsoft.com/office/officeart/2009/3/layout/HorizontalOrganizationChart"/>
    <dgm:cxn modelId="{EE0F0753-5D20-4654-8FAC-F31704322E9B}" type="presParOf" srcId="{FA96FCE7-2499-4B81-996E-A96E3B07D982}" destId="{2AC17A7E-7D6D-4B65-8D96-D8B25B9BFB6E}" srcOrd="1" destOrd="0" presId="urn:microsoft.com/office/officeart/2009/3/layout/HorizontalOrganizationChart"/>
    <dgm:cxn modelId="{D4E099B6-D763-4670-9F7A-82F45B5CA50C}" type="presParOf" srcId="{8F658490-B1DB-47B6-AE25-5257CE981056}" destId="{B9D0C9F8-6B67-48BB-9209-5B02A9F7A31D}" srcOrd="1" destOrd="0" presId="urn:microsoft.com/office/officeart/2009/3/layout/HorizontalOrganizationChart"/>
    <dgm:cxn modelId="{F05E9E9E-367D-41FB-A1A9-9E3DE3DA8D0A}" type="presParOf" srcId="{B9D0C9F8-6B67-48BB-9209-5B02A9F7A31D}" destId="{DF8E95B6-F6CC-42CE-AFEA-3B46AB474837}" srcOrd="0" destOrd="0" presId="urn:microsoft.com/office/officeart/2009/3/layout/HorizontalOrganizationChart"/>
    <dgm:cxn modelId="{49A8E6F9-C512-4EE2-8A8A-205982097415}" type="presParOf" srcId="{B9D0C9F8-6B67-48BB-9209-5B02A9F7A31D}" destId="{45BE04C1-1F17-430B-9061-47C1F2E43A69}" srcOrd="1" destOrd="0" presId="urn:microsoft.com/office/officeart/2009/3/layout/HorizontalOrganizationChart"/>
    <dgm:cxn modelId="{3A1CB017-6857-4BA2-BD63-B82DAA0E5D66}" type="presParOf" srcId="{45BE04C1-1F17-430B-9061-47C1F2E43A69}" destId="{994DA64C-21F4-443B-9BA5-FBCA7DFBF3DB}" srcOrd="0" destOrd="0" presId="urn:microsoft.com/office/officeart/2009/3/layout/HorizontalOrganizationChart"/>
    <dgm:cxn modelId="{8FD1F7CD-C45C-4884-9185-C45BC5A93F9E}" type="presParOf" srcId="{994DA64C-21F4-443B-9BA5-FBCA7DFBF3DB}" destId="{81C139FF-899D-4DD6-88F0-1D6CF156CD45}" srcOrd="0" destOrd="0" presId="urn:microsoft.com/office/officeart/2009/3/layout/HorizontalOrganizationChart"/>
    <dgm:cxn modelId="{5265120E-FCE7-4536-A884-E593FAF9C6BA}" type="presParOf" srcId="{994DA64C-21F4-443B-9BA5-FBCA7DFBF3DB}" destId="{41CC9063-4AA8-4BB7-A1DA-8E094AC5F086}" srcOrd="1" destOrd="0" presId="urn:microsoft.com/office/officeart/2009/3/layout/HorizontalOrganizationChart"/>
    <dgm:cxn modelId="{9A0586F5-C6F6-40B1-8A46-1472139CDC80}" type="presParOf" srcId="{45BE04C1-1F17-430B-9061-47C1F2E43A69}" destId="{DD943CC8-3DA3-4C9D-8B1C-4168CD929933}" srcOrd="1" destOrd="0" presId="urn:microsoft.com/office/officeart/2009/3/layout/HorizontalOrganizationChart"/>
    <dgm:cxn modelId="{FC235D6F-4BA8-4D79-BC7D-55E5ADBBAF6B}" type="presParOf" srcId="{45BE04C1-1F17-430B-9061-47C1F2E43A69}" destId="{CE02F90B-967D-45F6-9498-AFE13F1A684A}" srcOrd="2" destOrd="0" presId="urn:microsoft.com/office/officeart/2009/3/layout/HorizontalOrganizationChart"/>
    <dgm:cxn modelId="{C7995789-5E3F-4A81-BD94-EA5C64609678}" type="presParOf" srcId="{8F658490-B1DB-47B6-AE25-5257CE981056}" destId="{CABD7CB3-17FF-486B-B6F3-252A52CC4702}" srcOrd="2" destOrd="0" presId="urn:microsoft.com/office/officeart/2009/3/layout/HorizontalOrganizationChart"/>
    <dgm:cxn modelId="{D5CE8E52-9AF6-454E-9987-BCD72DF7A458}" type="presParOf" srcId="{F70827BE-36B9-4DE5-AE0E-A544437ECAFB}" destId="{884C3B72-658E-4628-BAD0-BEF13C933A76}" srcOrd="4" destOrd="0" presId="urn:microsoft.com/office/officeart/2009/3/layout/HorizontalOrganizationChart"/>
    <dgm:cxn modelId="{417AB5C7-6042-4758-B95B-8A2D6A8917D3}" type="presParOf" srcId="{F70827BE-36B9-4DE5-AE0E-A544437ECAFB}" destId="{EAB56E9F-E611-4966-911C-4DA28825A734}" srcOrd="5" destOrd="0" presId="urn:microsoft.com/office/officeart/2009/3/layout/HorizontalOrganizationChart"/>
    <dgm:cxn modelId="{4FA2ACD2-34E2-4B62-A531-45489137FEE4}" type="presParOf" srcId="{EAB56E9F-E611-4966-911C-4DA28825A734}" destId="{569A2EF9-D8C6-42A3-A637-3BFB61106767}" srcOrd="0" destOrd="0" presId="urn:microsoft.com/office/officeart/2009/3/layout/HorizontalOrganizationChart"/>
    <dgm:cxn modelId="{AF5A0147-E61E-40F8-A56A-7F278160E3D8}" type="presParOf" srcId="{569A2EF9-D8C6-42A3-A637-3BFB61106767}" destId="{A818445E-877F-43C1-A0B2-472B823F1848}" srcOrd="0" destOrd="0" presId="urn:microsoft.com/office/officeart/2009/3/layout/HorizontalOrganizationChart"/>
    <dgm:cxn modelId="{098EC765-EC76-44AC-8D95-7612743305E5}" type="presParOf" srcId="{569A2EF9-D8C6-42A3-A637-3BFB61106767}" destId="{F90C3E5E-AF01-4C9B-A999-CD2856CAF251}" srcOrd="1" destOrd="0" presId="urn:microsoft.com/office/officeart/2009/3/layout/HorizontalOrganizationChart"/>
    <dgm:cxn modelId="{42122D56-08F7-448A-9657-062E5E5A0567}" type="presParOf" srcId="{EAB56E9F-E611-4966-911C-4DA28825A734}" destId="{36E320E1-CB75-4A36-A9E2-9B3BDC67B409}" srcOrd="1" destOrd="0" presId="urn:microsoft.com/office/officeart/2009/3/layout/HorizontalOrganizationChart"/>
    <dgm:cxn modelId="{A72533DB-A580-46D8-ACA1-9AEB230FB27A}" type="presParOf" srcId="{36E320E1-CB75-4A36-A9E2-9B3BDC67B409}" destId="{51C279A1-D21D-455D-AF0B-AEECBA0DC4D0}" srcOrd="0" destOrd="0" presId="urn:microsoft.com/office/officeart/2009/3/layout/HorizontalOrganizationChart"/>
    <dgm:cxn modelId="{286DCA07-638D-438E-8A57-8E7BA7625842}" type="presParOf" srcId="{36E320E1-CB75-4A36-A9E2-9B3BDC67B409}" destId="{DC8AF1D8-DEF6-4371-A964-EFC315DE5087}" srcOrd="1" destOrd="0" presId="urn:microsoft.com/office/officeart/2009/3/layout/HorizontalOrganizationChart"/>
    <dgm:cxn modelId="{C07538E3-71EB-413C-B179-7198FC8C1FF9}" type="presParOf" srcId="{DC8AF1D8-DEF6-4371-A964-EFC315DE5087}" destId="{654B934E-A2FE-4818-9A7B-B15275A6F643}" srcOrd="0" destOrd="0" presId="urn:microsoft.com/office/officeart/2009/3/layout/HorizontalOrganizationChart"/>
    <dgm:cxn modelId="{FEC77DD8-C540-4B04-93ED-CFD9CE6794D9}" type="presParOf" srcId="{654B934E-A2FE-4818-9A7B-B15275A6F643}" destId="{8E7DE8EC-F3DC-48DD-ABF9-53C0BA2E2498}" srcOrd="0" destOrd="0" presId="urn:microsoft.com/office/officeart/2009/3/layout/HorizontalOrganizationChart"/>
    <dgm:cxn modelId="{84974751-934E-4B8B-9672-23AA99FCC17A}" type="presParOf" srcId="{654B934E-A2FE-4818-9A7B-B15275A6F643}" destId="{0BA58DA4-BC3A-44FA-B562-7992E9CD4710}" srcOrd="1" destOrd="0" presId="urn:microsoft.com/office/officeart/2009/3/layout/HorizontalOrganizationChart"/>
    <dgm:cxn modelId="{C1C1A809-2310-49D0-8CFF-7A00C423BC24}" type="presParOf" srcId="{DC8AF1D8-DEF6-4371-A964-EFC315DE5087}" destId="{B59DA7D3-164C-4D9A-AD12-4C8C836A1883}" srcOrd="1" destOrd="0" presId="urn:microsoft.com/office/officeart/2009/3/layout/HorizontalOrganizationChart"/>
    <dgm:cxn modelId="{7385E3F1-369E-4A01-9187-D1C16982F505}" type="presParOf" srcId="{DC8AF1D8-DEF6-4371-A964-EFC315DE5087}" destId="{75F01D16-F251-4783-B139-557EFB8E2660}" srcOrd="2" destOrd="0" presId="urn:microsoft.com/office/officeart/2009/3/layout/HorizontalOrganizationChart"/>
    <dgm:cxn modelId="{8F798E3C-92EC-4915-AF05-12DA75D0DC28}" type="presParOf" srcId="{EAB56E9F-E611-4966-911C-4DA28825A734}" destId="{30BE4344-A900-4674-AA0A-915590E22FED}" srcOrd="2" destOrd="0" presId="urn:microsoft.com/office/officeart/2009/3/layout/HorizontalOrganizationChart"/>
    <dgm:cxn modelId="{B0F230F8-ECFF-4548-8C03-A59699C2E0C5}" type="presParOf" srcId="{F70827BE-36B9-4DE5-AE0E-A544437ECAFB}" destId="{A6B4DEBD-D86D-4E81-950C-00B53ECDC5E9}" srcOrd="6" destOrd="0" presId="urn:microsoft.com/office/officeart/2009/3/layout/HorizontalOrganizationChart"/>
    <dgm:cxn modelId="{169EF8A3-4A53-4E45-B374-0BECCA05BB22}" type="presParOf" srcId="{F70827BE-36B9-4DE5-AE0E-A544437ECAFB}" destId="{08A8BE0D-747B-401E-AD8C-CC4B7CCB05CE}" srcOrd="7" destOrd="0" presId="urn:microsoft.com/office/officeart/2009/3/layout/HorizontalOrganizationChart"/>
    <dgm:cxn modelId="{0D8450AE-8139-4D48-A119-345E6B04BF74}" type="presParOf" srcId="{08A8BE0D-747B-401E-AD8C-CC4B7CCB05CE}" destId="{452D2CC5-202D-4BEE-A0D3-9F6C9FC0E04A}" srcOrd="0" destOrd="0" presId="urn:microsoft.com/office/officeart/2009/3/layout/HorizontalOrganizationChart"/>
    <dgm:cxn modelId="{05B0FD4F-87D5-4477-B1ED-CB7C7B32D344}" type="presParOf" srcId="{452D2CC5-202D-4BEE-A0D3-9F6C9FC0E04A}" destId="{84BD5BD0-AE86-4D78-9331-1ECAB908E9EF}" srcOrd="0" destOrd="0" presId="urn:microsoft.com/office/officeart/2009/3/layout/HorizontalOrganizationChart"/>
    <dgm:cxn modelId="{81097626-2CFE-498A-9F96-48BD5D54AFF7}" type="presParOf" srcId="{452D2CC5-202D-4BEE-A0D3-9F6C9FC0E04A}" destId="{7D3E1E7F-AF2D-4767-9E0F-F69CC0B16B0D}" srcOrd="1" destOrd="0" presId="urn:microsoft.com/office/officeart/2009/3/layout/HorizontalOrganizationChart"/>
    <dgm:cxn modelId="{9E64DAD2-ABFF-45A1-A8AB-012A78D350AF}" type="presParOf" srcId="{08A8BE0D-747B-401E-AD8C-CC4B7CCB05CE}" destId="{D0B8D9AC-4ACD-4539-944D-C3A06EA9C643}" srcOrd="1" destOrd="0" presId="urn:microsoft.com/office/officeart/2009/3/layout/HorizontalOrganizationChart"/>
    <dgm:cxn modelId="{8243D223-E662-4526-A80F-92F7056CC600}" type="presParOf" srcId="{D0B8D9AC-4ACD-4539-944D-C3A06EA9C643}" destId="{05AF7F05-8DF1-4234-96FD-75B1427EE726}" srcOrd="0" destOrd="0" presId="urn:microsoft.com/office/officeart/2009/3/layout/HorizontalOrganizationChart"/>
    <dgm:cxn modelId="{E5586626-98A7-4C48-B348-D395469D84B7}" type="presParOf" srcId="{D0B8D9AC-4ACD-4539-944D-C3A06EA9C643}" destId="{640C5FA8-3C93-4CF0-95D2-85514203392A}" srcOrd="1" destOrd="0" presId="urn:microsoft.com/office/officeart/2009/3/layout/HorizontalOrganizationChart"/>
    <dgm:cxn modelId="{93BD0FD5-8E3E-417A-B676-4AAE03F58FE9}" type="presParOf" srcId="{640C5FA8-3C93-4CF0-95D2-85514203392A}" destId="{499DB631-E8F6-4943-AB0C-C1DD4FEE00D2}" srcOrd="0" destOrd="0" presId="urn:microsoft.com/office/officeart/2009/3/layout/HorizontalOrganizationChart"/>
    <dgm:cxn modelId="{4CBDBD02-5A75-4514-86CB-7C0961296719}" type="presParOf" srcId="{499DB631-E8F6-4943-AB0C-C1DD4FEE00D2}" destId="{2B2172A9-D5D7-4B86-BBE3-42AE1DFAE68E}" srcOrd="0" destOrd="0" presId="urn:microsoft.com/office/officeart/2009/3/layout/HorizontalOrganizationChart"/>
    <dgm:cxn modelId="{E872FED1-C92C-4DF7-A84E-5095DD318E36}" type="presParOf" srcId="{499DB631-E8F6-4943-AB0C-C1DD4FEE00D2}" destId="{AE252C1F-0DC7-4C5A-952A-10DD8F6F11D1}" srcOrd="1" destOrd="0" presId="urn:microsoft.com/office/officeart/2009/3/layout/HorizontalOrganizationChart"/>
    <dgm:cxn modelId="{1B28E7F9-3878-4813-ACE3-5FB469291083}" type="presParOf" srcId="{640C5FA8-3C93-4CF0-95D2-85514203392A}" destId="{F74FEC44-66A8-46CF-B066-7617DA88835F}" srcOrd="1" destOrd="0" presId="urn:microsoft.com/office/officeart/2009/3/layout/HorizontalOrganizationChart"/>
    <dgm:cxn modelId="{EA0D2A96-AF2E-46E8-BDFE-196CF16122E7}" type="presParOf" srcId="{640C5FA8-3C93-4CF0-95D2-85514203392A}" destId="{5DDECB50-2E4A-4BF1-A791-34CF6D54C076}" srcOrd="2" destOrd="0" presId="urn:microsoft.com/office/officeart/2009/3/layout/HorizontalOrganizationChart"/>
    <dgm:cxn modelId="{448B61AE-434F-4B45-B7E9-F967397F966B}" type="presParOf" srcId="{08A8BE0D-747B-401E-AD8C-CC4B7CCB05CE}" destId="{596EECC4-83EC-460F-B692-A1EFB5D17C1A}" srcOrd="2" destOrd="0" presId="urn:microsoft.com/office/officeart/2009/3/layout/HorizontalOrganizationChart"/>
    <dgm:cxn modelId="{EFFC12E8-BE2B-49F3-88EC-B658F1132539}" type="presParOf" srcId="{F70827BE-36B9-4DE5-AE0E-A544437ECAFB}" destId="{4F483D86-AB83-467D-B549-236FDB03E367}" srcOrd="8" destOrd="0" presId="urn:microsoft.com/office/officeart/2009/3/layout/HorizontalOrganizationChart"/>
    <dgm:cxn modelId="{0158B435-98AA-466B-AAE7-A174B8AFC819}" type="presParOf" srcId="{F70827BE-36B9-4DE5-AE0E-A544437ECAFB}" destId="{75D0305F-6015-48DA-9C7E-AE3A44D0682A}" srcOrd="9" destOrd="0" presId="urn:microsoft.com/office/officeart/2009/3/layout/HorizontalOrganizationChart"/>
    <dgm:cxn modelId="{A5D99561-94AC-4D50-8B17-D138BDFF6EE0}" type="presParOf" srcId="{75D0305F-6015-48DA-9C7E-AE3A44D0682A}" destId="{FEE3210C-55E0-4205-BE24-EF62D1A1CDA9}" srcOrd="0" destOrd="0" presId="urn:microsoft.com/office/officeart/2009/3/layout/HorizontalOrganizationChart"/>
    <dgm:cxn modelId="{235B4CAA-5F0E-485B-9F37-E8F42A8EB0C5}" type="presParOf" srcId="{FEE3210C-55E0-4205-BE24-EF62D1A1CDA9}" destId="{DA8D0FF6-8CBB-47D9-98D2-C8F4E3810EDB}" srcOrd="0" destOrd="0" presId="urn:microsoft.com/office/officeart/2009/3/layout/HorizontalOrganizationChart"/>
    <dgm:cxn modelId="{CAE69D05-BFFC-465E-A2A6-5CC392A7DE5D}" type="presParOf" srcId="{FEE3210C-55E0-4205-BE24-EF62D1A1CDA9}" destId="{2EC6D869-E100-4C93-A674-8F17E0254D5A}" srcOrd="1" destOrd="0" presId="urn:microsoft.com/office/officeart/2009/3/layout/HorizontalOrganizationChart"/>
    <dgm:cxn modelId="{B20A418F-0513-4366-A4FE-410BA7C7C561}" type="presParOf" srcId="{75D0305F-6015-48DA-9C7E-AE3A44D0682A}" destId="{674869CC-0082-455E-B7D4-E68B5C3BA441}" srcOrd="1" destOrd="0" presId="urn:microsoft.com/office/officeart/2009/3/layout/HorizontalOrganizationChart"/>
    <dgm:cxn modelId="{C26093C9-3309-41C0-AF67-855167225954}" type="presParOf" srcId="{674869CC-0082-455E-B7D4-E68B5C3BA441}" destId="{DE0A8B23-15FD-42E0-A291-F6E22E47E205}" srcOrd="0" destOrd="0" presId="urn:microsoft.com/office/officeart/2009/3/layout/HorizontalOrganizationChart"/>
    <dgm:cxn modelId="{81A7B80B-C0EC-46ED-9A58-DBFA55FF5F3D}" type="presParOf" srcId="{674869CC-0082-455E-B7D4-E68B5C3BA441}" destId="{099D3251-238D-4209-903B-ED0116E637E3}" srcOrd="1" destOrd="0" presId="urn:microsoft.com/office/officeart/2009/3/layout/HorizontalOrganizationChart"/>
    <dgm:cxn modelId="{172F5780-F346-486A-8C0B-E660815CEFD7}" type="presParOf" srcId="{099D3251-238D-4209-903B-ED0116E637E3}" destId="{76F0AD15-EB65-4725-A022-C0943FF82E1C}" srcOrd="0" destOrd="0" presId="urn:microsoft.com/office/officeart/2009/3/layout/HorizontalOrganizationChart"/>
    <dgm:cxn modelId="{52B4A253-1C33-4BA5-B97D-26596F212267}" type="presParOf" srcId="{76F0AD15-EB65-4725-A022-C0943FF82E1C}" destId="{753D338B-CF9C-46D2-8CC2-7584F23D75F1}" srcOrd="0" destOrd="0" presId="urn:microsoft.com/office/officeart/2009/3/layout/HorizontalOrganizationChart"/>
    <dgm:cxn modelId="{DF9FC8E0-CE99-402F-B2ED-A820A148010C}" type="presParOf" srcId="{76F0AD15-EB65-4725-A022-C0943FF82E1C}" destId="{E5477816-AE1E-44B5-9AD6-C84F754086E7}" srcOrd="1" destOrd="0" presId="urn:microsoft.com/office/officeart/2009/3/layout/HorizontalOrganizationChart"/>
    <dgm:cxn modelId="{933474AA-3519-44C4-A78D-7F2F4C3ED2D1}" type="presParOf" srcId="{099D3251-238D-4209-903B-ED0116E637E3}" destId="{0FC992ED-99B4-42B1-B276-0E19D0A8A9E3}" srcOrd="1" destOrd="0" presId="urn:microsoft.com/office/officeart/2009/3/layout/HorizontalOrganizationChart"/>
    <dgm:cxn modelId="{74BCB6CB-48D7-409D-830A-F0DBFFCD68A4}" type="presParOf" srcId="{099D3251-238D-4209-903B-ED0116E637E3}" destId="{B6B67975-5045-47B8-B337-57FC17827F96}" srcOrd="2" destOrd="0" presId="urn:microsoft.com/office/officeart/2009/3/layout/HorizontalOrganizationChart"/>
    <dgm:cxn modelId="{88DF09D8-02E4-4E3B-BBB7-043ABBF2CAAA}" type="presParOf" srcId="{75D0305F-6015-48DA-9C7E-AE3A44D0682A}" destId="{2CE48D35-11A2-4198-88E7-D39614F51C20}" srcOrd="2" destOrd="0" presId="urn:microsoft.com/office/officeart/2009/3/layout/HorizontalOrganizationChart"/>
    <dgm:cxn modelId="{62DA2C74-0792-40C8-ACDF-1BC53B9E86B2}" type="presParOf" srcId="{6E1E1383-F0FF-41FE-8B47-EDE9BB57DBCC}" destId="{FABAA5CD-35CF-4C4B-9F01-57A6280A957E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D8251-A38F-4D67-A9DC-23165112ACE4}">
      <dsp:nvSpPr>
        <dsp:cNvPr id="0" name=""/>
        <dsp:cNvSpPr/>
      </dsp:nvSpPr>
      <dsp:spPr>
        <a:xfrm>
          <a:off x="2898236" y="4266249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C3B72-658E-4628-BAD0-BEF13C933A76}">
      <dsp:nvSpPr>
        <dsp:cNvPr id="0" name=""/>
        <dsp:cNvSpPr/>
      </dsp:nvSpPr>
      <dsp:spPr>
        <a:xfrm>
          <a:off x="1025794" y="2328939"/>
          <a:ext cx="307446" cy="1983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23" y="0"/>
              </a:lnTo>
              <a:lnTo>
                <a:pt x="153723" y="1983030"/>
              </a:lnTo>
              <a:lnTo>
                <a:pt x="307446" y="198303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5290-7060-4709-ADAE-5791839AA66B}">
      <dsp:nvSpPr>
        <dsp:cNvPr id="0" name=""/>
        <dsp:cNvSpPr/>
      </dsp:nvSpPr>
      <dsp:spPr>
        <a:xfrm>
          <a:off x="2869059" y="3600016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F869F-BD48-4F77-A868-64B9CE3051CC}">
      <dsp:nvSpPr>
        <dsp:cNvPr id="0" name=""/>
        <dsp:cNvSpPr/>
      </dsp:nvSpPr>
      <dsp:spPr>
        <a:xfrm>
          <a:off x="1025794" y="2328939"/>
          <a:ext cx="307446" cy="1316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23" y="0"/>
              </a:lnTo>
              <a:lnTo>
                <a:pt x="153723" y="1316797"/>
              </a:lnTo>
              <a:lnTo>
                <a:pt x="307446" y="1316797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9643E-550A-46EF-9778-BE78E4FEB802}">
      <dsp:nvSpPr>
        <dsp:cNvPr id="0" name=""/>
        <dsp:cNvSpPr/>
      </dsp:nvSpPr>
      <dsp:spPr>
        <a:xfrm>
          <a:off x="2870473" y="2939006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0D5024-B20D-42D2-96B6-525D56EE2A75}">
      <dsp:nvSpPr>
        <dsp:cNvPr id="0" name=""/>
        <dsp:cNvSpPr/>
      </dsp:nvSpPr>
      <dsp:spPr>
        <a:xfrm>
          <a:off x="1025794" y="2328939"/>
          <a:ext cx="307446" cy="655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723" y="0"/>
              </a:lnTo>
              <a:lnTo>
                <a:pt x="153723" y="655787"/>
              </a:lnTo>
              <a:lnTo>
                <a:pt x="307446" y="655787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CE49F-5548-4A0E-89A4-CE98BFC5F139}">
      <dsp:nvSpPr>
        <dsp:cNvPr id="0" name=""/>
        <dsp:cNvSpPr/>
      </dsp:nvSpPr>
      <dsp:spPr>
        <a:xfrm>
          <a:off x="2870473" y="2277996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794E0-674E-4B21-982B-D006FFD97E6B}">
      <dsp:nvSpPr>
        <dsp:cNvPr id="0" name=""/>
        <dsp:cNvSpPr/>
      </dsp:nvSpPr>
      <dsp:spPr>
        <a:xfrm>
          <a:off x="1025794" y="2277996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943"/>
              </a:moveTo>
              <a:lnTo>
                <a:pt x="153723" y="50943"/>
              </a:lnTo>
              <a:lnTo>
                <a:pt x="153723" y="45720"/>
              </a:ln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5D75F-E198-4E84-AA58-C4045E756F9E}">
      <dsp:nvSpPr>
        <dsp:cNvPr id="0" name=""/>
        <dsp:cNvSpPr/>
      </dsp:nvSpPr>
      <dsp:spPr>
        <a:xfrm>
          <a:off x="2870473" y="1616986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20751-CB1E-45CF-8DE0-7B996974F4AB}">
      <dsp:nvSpPr>
        <dsp:cNvPr id="0" name=""/>
        <dsp:cNvSpPr/>
      </dsp:nvSpPr>
      <dsp:spPr>
        <a:xfrm>
          <a:off x="1025794" y="1662706"/>
          <a:ext cx="307446" cy="666233"/>
        </a:xfrm>
        <a:custGeom>
          <a:avLst/>
          <a:gdLst/>
          <a:ahLst/>
          <a:cxnLst/>
          <a:rect l="0" t="0" r="0" b="0"/>
          <a:pathLst>
            <a:path>
              <a:moveTo>
                <a:pt x="0" y="666233"/>
              </a:moveTo>
              <a:lnTo>
                <a:pt x="153723" y="666233"/>
              </a:lnTo>
              <a:lnTo>
                <a:pt x="153723" y="0"/>
              </a:lnTo>
              <a:lnTo>
                <a:pt x="307446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8EEDF-F6F2-45A8-A8FC-927959B1944F}">
      <dsp:nvSpPr>
        <dsp:cNvPr id="0" name=""/>
        <dsp:cNvSpPr/>
      </dsp:nvSpPr>
      <dsp:spPr>
        <a:xfrm>
          <a:off x="2870473" y="955976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7B06E-1C86-4E99-849D-44F7D9DE0AB8}">
      <dsp:nvSpPr>
        <dsp:cNvPr id="0" name=""/>
        <dsp:cNvSpPr/>
      </dsp:nvSpPr>
      <dsp:spPr>
        <a:xfrm>
          <a:off x="1025794" y="1001696"/>
          <a:ext cx="307446" cy="1327243"/>
        </a:xfrm>
        <a:custGeom>
          <a:avLst/>
          <a:gdLst/>
          <a:ahLst/>
          <a:cxnLst/>
          <a:rect l="0" t="0" r="0" b="0"/>
          <a:pathLst>
            <a:path>
              <a:moveTo>
                <a:pt x="0" y="1327243"/>
              </a:moveTo>
              <a:lnTo>
                <a:pt x="153723" y="1327243"/>
              </a:lnTo>
              <a:lnTo>
                <a:pt x="153723" y="0"/>
              </a:lnTo>
              <a:lnTo>
                <a:pt x="307446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95FC4-396D-4AF4-82C3-D26ABCAF8328}">
      <dsp:nvSpPr>
        <dsp:cNvPr id="0" name=""/>
        <dsp:cNvSpPr/>
      </dsp:nvSpPr>
      <dsp:spPr>
        <a:xfrm>
          <a:off x="2869059" y="294966"/>
          <a:ext cx="3074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446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B8951-062F-465E-94AC-CE5FFFF5E9AB}">
      <dsp:nvSpPr>
        <dsp:cNvPr id="0" name=""/>
        <dsp:cNvSpPr/>
      </dsp:nvSpPr>
      <dsp:spPr>
        <a:xfrm>
          <a:off x="1025794" y="340686"/>
          <a:ext cx="307446" cy="1988253"/>
        </a:xfrm>
        <a:custGeom>
          <a:avLst/>
          <a:gdLst/>
          <a:ahLst/>
          <a:cxnLst/>
          <a:rect l="0" t="0" r="0" b="0"/>
          <a:pathLst>
            <a:path>
              <a:moveTo>
                <a:pt x="0" y="1988253"/>
              </a:moveTo>
              <a:lnTo>
                <a:pt x="153723" y="1988253"/>
              </a:lnTo>
              <a:lnTo>
                <a:pt x="153723" y="0"/>
              </a:lnTo>
              <a:lnTo>
                <a:pt x="307446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F818C-29B1-4477-B9A1-ABC53F504EAF}">
      <dsp:nvSpPr>
        <dsp:cNvPr id="0" name=""/>
        <dsp:cNvSpPr/>
      </dsp:nvSpPr>
      <dsp:spPr>
        <a:xfrm>
          <a:off x="798" y="1622282"/>
          <a:ext cx="1024996" cy="14133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性別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平權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指數</a:t>
          </a:r>
        </a:p>
      </dsp:txBody>
      <dsp:txXfrm>
        <a:off x="798" y="1622282"/>
        <a:ext cx="1024996" cy="1413314"/>
      </dsp:txXfrm>
    </dsp:sp>
    <dsp:sp modelId="{9AE7C88D-C79F-4974-994C-EAE55A669294}">
      <dsp:nvSpPr>
        <dsp:cNvPr id="0" name=""/>
        <dsp:cNvSpPr/>
      </dsp:nvSpPr>
      <dsp:spPr>
        <a:xfrm>
          <a:off x="1333241" y="106258"/>
          <a:ext cx="1535818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經濟</a:t>
          </a:r>
        </a:p>
      </dsp:txBody>
      <dsp:txXfrm>
        <a:off x="1333241" y="106258"/>
        <a:ext cx="1535818" cy="468856"/>
      </dsp:txXfrm>
    </dsp:sp>
    <dsp:sp modelId="{6C24FF9C-43A7-43D2-A0B4-BEE36DF07B31}">
      <dsp:nvSpPr>
        <dsp:cNvPr id="0" name=""/>
        <dsp:cNvSpPr/>
      </dsp:nvSpPr>
      <dsp:spPr>
        <a:xfrm>
          <a:off x="3176506" y="106258"/>
          <a:ext cx="5446630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經濟來源、經濟狀況</a:t>
          </a:r>
        </a:p>
      </dsp:txBody>
      <dsp:txXfrm>
        <a:off x="3176506" y="106258"/>
        <a:ext cx="5446630" cy="468856"/>
      </dsp:txXfrm>
    </dsp:sp>
    <dsp:sp modelId="{72526106-09A7-4485-AC97-BA91907A93D4}">
      <dsp:nvSpPr>
        <dsp:cNvPr id="0" name=""/>
        <dsp:cNvSpPr/>
      </dsp:nvSpPr>
      <dsp:spPr>
        <a:xfrm>
          <a:off x="1333241" y="767268"/>
          <a:ext cx="1537232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知識</a:t>
          </a:r>
        </a:p>
      </dsp:txBody>
      <dsp:txXfrm>
        <a:off x="1333241" y="767268"/>
        <a:ext cx="1537232" cy="468856"/>
      </dsp:txXfrm>
    </dsp:sp>
    <dsp:sp modelId="{5D73E1DB-130C-4915-9038-CB81BA465CD1}">
      <dsp:nvSpPr>
        <dsp:cNvPr id="0" name=""/>
        <dsp:cNvSpPr/>
      </dsp:nvSpPr>
      <dsp:spPr>
        <a:xfrm>
          <a:off x="3177920" y="767268"/>
          <a:ext cx="5446630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教育參與、性別隔離</a:t>
          </a:r>
        </a:p>
      </dsp:txBody>
      <dsp:txXfrm>
        <a:off x="3177920" y="767268"/>
        <a:ext cx="5446630" cy="468856"/>
      </dsp:txXfrm>
    </dsp:sp>
    <dsp:sp modelId="{7E55B311-7A55-4852-9F56-AE9B2209DA87}">
      <dsp:nvSpPr>
        <dsp:cNvPr id="0" name=""/>
        <dsp:cNvSpPr/>
      </dsp:nvSpPr>
      <dsp:spPr>
        <a:xfrm>
          <a:off x="1333241" y="1428278"/>
          <a:ext cx="1537232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時間</a:t>
          </a:r>
        </a:p>
      </dsp:txBody>
      <dsp:txXfrm>
        <a:off x="1333241" y="1428278"/>
        <a:ext cx="1537232" cy="468856"/>
      </dsp:txXfrm>
    </dsp:sp>
    <dsp:sp modelId="{8CB59F00-66B1-4746-8DD1-747101946229}">
      <dsp:nvSpPr>
        <dsp:cNvPr id="0" name=""/>
        <dsp:cNvSpPr/>
      </dsp:nvSpPr>
      <dsp:spPr>
        <a:xfrm>
          <a:off x="3177920" y="1428278"/>
          <a:ext cx="5446630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家務活動時間、社會活動時間</a:t>
          </a:r>
        </a:p>
      </dsp:txBody>
      <dsp:txXfrm>
        <a:off x="3177920" y="1428278"/>
        <a:ext cx="5446630" cy="468856"/>
      </dsp:txXfrm>
    </dsp:sp>
    <dsp:sp modelId="{27756A78-AB2E-45E8-9D26-43A6244DEBA8}">
      <dsp:nvSpPr>
        <dsp:cNvPr id="0" name=""/>
        <dsp:cNvSpPr/>
      </dsp:nvSpPr>
      <dsp:spPr>
        <a:xfrm>
          <a:off x="1333241" y="2089288"/>
          <a:ext cx="1537232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權力</a:t>
          </a:r>
        </a:p>
      </dsp:txBody>
      <dsp:txXfrm>
        <a:off x="1333241" y="2089288"/>
        <a:ext cx="1537232" cy="468856"/>
      </dsp:txXfrm>
    </dsp:sp>
    <dsp:sp modelId="{AA66389E-499E-417D-8259-513398BD3190}">
      <dsp:nvSpPr>
        <dsp:cNvPr id="0" name=""/>
        <dsp:cNvSpPr/>
      </dsp:nvSpPr>
      <dsp:spPr>
        <a:xfrm>
          <a:off x="3177920" y="2089288"/>
          <a:ext cx="5446630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政治、經濟、社會</a:t>
          </a:r>
        </a:p>
      </dsp:txBody>
      <dsp:txXfrm>
        <a:off x="3177920" y="2089288"/>
        <a:ext cx="5446630" cy="468856"/>
      </dsp:txXfrm>
    </dsp:sp>
    <dsp:sp modelId="{F65C0A28-8AE2-4AB8-AE87-BFB0EF2261C0}">
      <dsp:nvSpPr>
        <dsp:cNvPr id="0" name=""/>
        <dsp:cNvSpPr/>
      </dsp:nvSpPr>
      <dsp:spPr>
        <a:xfrm>
          <a:off x="1333241" y="2750298"/>
          <a:ext cx="1537232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</a:t>
          </a:r>
        </a:p>
      </dsp:txBody>
      <dsp:txXfrm>
        <a:off x="1333241" y="2750298"/>
        <a:ext cx="1537232" cy="468856"/>
      </dsp:txXfrm>
    </dsp:sp>
    <dsp:sp modelId="{B90A0416-E7CF-48F7-88A6-43AAA0D5AC73}">
      <dsp:nvSpPr>
        <dsp:cNvPr id="0" name=""/>
        <dsp:cNvSpPr/>
      </dsp:nvSpPr>
      <dsp:spPr>
        <a:xfrm>
          <a:off x="3177920" y="2750298"/>
          <a:ext cx="5446630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健康狀態、健康行為、醫療機會</a:t>
          </a:r>
        </a:p>
      </dsp:txBody>
      <dsp:txXfrm>
        <a:off x="3177920" y="2750298"/>
        <a:ext cx="5446630" cy="468856"/>
      </dsp:txXfrm>
    </dsp:sp>
    <dsp:sp modelId="{CED8B562-CBAA-47FF-BBBC-B8E3F4C25CF0}">
      <dsp:nvSpPr>
        <dsp:cNvPr id="0" name=""/>
        <dsp:cNvSpPr/>
      </dsp:nvSpPr>
      <dsp:spPr>
        <a:xfrm>
          <a:off x="1333241" y="3411308"/>
          <a:ext cx="1535818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工作</a:t>
          </a:r>
        </a:p>
      </dsp:txBody>
      <dsp:txXfrm>
        <a:off x="1333241" y="3411308"/>
        <a:ext cx="1535818" cy="468856"/>
      </dsp:txXfrm>
    </dsp:sp>
    <dsp:sp modelId="{E32C2638-66FF-4A1E-BAE8-9A642CFBE604}">
      <dsp:nvSpPr>
        <dsp:cNvPr id="0" name=""/>
        <dsp:cNvSpPr/>
      </dsp:nvSpPr>
      <dsp:spPr>
        <a:xfrm>
          <a:off x="3176506" y="3411308"/>
          <a:ext cx="5446630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就業機會、工作條件</a:t>
          </a:r>
        </a:p>
      </dsp:txBody>
      <dsp:txXfrm>
        <a:off x="3176506" y="3411308"/>
        <a:ext cx="5446630" cy="468856"/>
      </dsp:txXfrm>
    </dsp:sp>
    <dsp:sp modelId="{A818445E-877F-43C1-A0B2-472B823F1848}">
      <dsp:nvSpPr>
        <dsp:cNvPr id="0" name=""/>
        <dsp:cNvSpPr/>
      </dsp:nvSpPr>
      <dsp:spPr>
        <a:xfrm>
          <a:off x="1333241" y="4072318"/>
          <a:ext cx="1564995" cy="4793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1344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暴力</a:t>
          </a:r>
        </a:p>
      </dsp:txBody>
      <dsp:txXfrm>
        <a:off x="1333241" y="4072318"/>
        <a:ext cx="1564995" cy="479302"/>
      </dsp:txXfrm>
    </dsp:sp>
    <dsp:sp modelId="{0F5A3A3A-13B0-4440-B8A2-1925D126F36C}">
      <dsp:nvSpPr>
        <dsp:cNvPr id="0" name=""/>
        <dsp:cNvSpPr/>
      </dsp:nvSpPr>
      <dsp:spPr>
        <a:xfrm>
          <a:off x="3205682" y="4077541"/>
          <a:ext cx="5400006" cy="4688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盛行率、嚴重度、揭發程度</a:t>
          </a:r>
        </a:p>
      </dsp:txBody>
      <dsp:txXfrm>
        <a:off x="3205682" y="4077541"/>
        <a:ext cx="5400006" cy="4688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279A1-D21D-455D-AF0B-AEECBA0DC4D0}">
      <dsp:nvSpPr>
        <dsp:cNvPr id="0" name=""/>
        <dsp:cNvSpPr/>
      </dsp:nvSpPr>
      <dsp:spPr>
        <a:xfrm>
          <a:off x="4031089" y="3734891"/>
          <a:ext cx="36746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7461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C3B72-658E-4628-BAD0-BEF13C933A76}">
      <dsp:nvSpPr>
        <dsp:cNvPr id="0" name=""/>
        <dsp:cNvSpPr/>
      </dsp:nvSpPr>
      <dsp:spPr>
        <a:xfrm>
          <a:off x="1231250" y="2222145"/>
          <a:ext cx="367461" cy="1558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730" y="0"/>
              </a:lnTo>
              <a:lnTo>
                <a:pt x="183730" y="1558465"/>
              </a:lnTo>
              <a:lnTo>
                <a:pt x="367461" y="1558465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A243E-7E31-4AD0-9565-650B602A1280}">
      <dsp:nvSpPr>
        <dsp:cNvPr id="0" name=""/>
        <dsp:cNvSpPr/>
      </dsp:nvSpPr>
      <dsp:spPr>
        <a:xfrm>
          <a:off x="3247531" y="2427021"/>
          <a:ext cx="367461" cy="395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730" y="0"/>
              </a:lnTo>
              <a:lnTo>
                <a:pt x="183730" y="395021"/>
              </a:lnTo>
              <a:lnTo>
                <a:pt x="367461" y="395021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E95B6-F6CC-42CE-AFEA-3B46AB474837}">
      <dsp:nvSpPr>
        <dsp:cNvPr id="0" name=""/>
        <dsp:cNvSpPr/>
      </dsp:nvSpPr>
      <dsp:spPr>
        <a:xfrm>
          <a:off x="3247531" y="1863474"/>
          <a:ext cx="367461" cy="563547"/>
        </a:xfrm>
        <a:custGeom>
          <a:avLst/>
          <a:gdLst/>
          <a:ahLst/>
          <a:cxnLst/>
          <a:rect l="0" t="0" r="0" b="0"/>
          <a:pathLst>
            <a:path>
              <a:moveTo>
                <a:pt x="0" y="563547"/>
              </a:moveTo>
              <a:lnTo>
                <a:pt x="183730" y="563547"/>
              </a:lnTo>
              <a:lnTo>
                <a:pt x="183730" y="0"/>
              </a:lnTo>
              <a:lnTo>
                <a:pt x="367461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F869F-BD48-4F77-A868-64B9CE3051CC}">
      <dsp:nvSpPr>
        <dsp:cNvPr id="0" name=""/>
        <dsp:cNvSpPr/>
      </dsp:nvSpPr>
      <dsp:spPr>
        <a:xfrm>
          <a:off x="1231250" y="2222145"/>
          <a:ext cx="367461" cy="204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730" y="0"/>
              </a:lnTo>
              <a:lnTo>
                <a:pt x="183730" y="204875"/>
              </a:lnTo>
              <a:lnTo>
                <a:pt x="367461" y="204875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9643E-550A-46EF-9778-BE78E4FEB802}">
      <dsp:nvSpPr>
        <dsp:cNvPr id="0" name=""/>
        <dsp:cNvSpPr/>
      </dsp:nvSpPr>
      <dsp:spPr>
        <a:xfrm>
          <a:off x="3247531" y="678410"/>
          <a:ext cx="367461" cy="395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730" y="0"/>
              </a:lnTo>
              <a:lnTo>
                <a:pt x="183730" y="395021"/>
              </a:lnTo>
              <a:lnTo>
                <a:pt x="367461" y="395021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4CCD-66A3-4DDC-AE77-6EAE51097464}">
      <dsp:nvSpPr>
        <dsp:cNvPr id="0" name=""/>
        <dsp:cNvSpPr/>
      </dsp:nvSpPr>
      <dsp:spPr>
        <a:xfrm>
          <a:off x="3247531" y="283388"/>
          <a:ext cx="367461" cy="395021"/>
        </a:xfrm>
        <a:custGeom>
          <a:avLst/>
          <a:gdLst/>
          <a:ahLst/>
          <a:cxnLst/>
          <a:rect l="0" t="0" r="0" b="0"/>
          <a:pathLst>
            <a:path>
              <a:moveTo>
                <a:pt x="0" y="395021"/>
              </a:moveTo>
              <a:lnTo>
                <a:pt x="183730" y="395021"/>
              </a:lnTo>
              <a:lnTo>
                <a:pt x="183730" y="0"/>
              </a:lnTo>
              <a:lnTo>
                <a:pt x="367461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B8951-062F-465E-94AC-CE5FFFF5E9AB}">
      <dsp:nvSpPr>
        <dsp:cNvPr id="0" name=""/>
        <dsp:cNvSpPr/>
      </dsp:nvSpPr>
      <dsp:spPr>
        <a:xfrm>
          <a:off x="1231250" y="678410"/>
          <a:ext cx="367461" cy="1543735"/>
        </a:xfrm>
        <a:custGeom>
          <a:avLst/>
          <a:gdLst/>
          <a:ahLst/>
          <a:cxnLst/>
          <a:rect l="0" t="0" r="0" b="0"/>
          <a:pathLst>
            <a:path>
              <a:moveTo>
                <a:pt x="0" y="1543735"/>
              </a:moveTo>
              <a:lnTo>
                <a:pt x="183730" y="1543735"/>
              </a:lnTo>
              <a:lnTo>
                <a:pt x="183730" y="0"/>
              </a:lnTo>
              <a:lnTo>
                <a:pt x="367461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F818C-29B1-4477-B9A1-ABC53F504EAF}">
      <dsp:nvSpPr>
        <dsp:cNvPr id="0" name=""/>
        <dsp:cNvSpPr/>
      </dsp:nvSpPr>
      <dsp:spPr>
        <a:xfrm>
          <a:off x="6169" y="1531772"/>
          <a:ext cx="1225080" cy="138074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性別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不平等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指數</a:t>
          </a:r>
        </a:p>
      </dsp:txBody>
      <dsp:txXfrm>
        <a:off x="6169" y="1531772"/>
        <a:ext cx="1225080" cy="1380746"/>
      </dsp:txXfrm>
    </dsp:sp>
    <dsp:sp modelId="{9AE7C88D-C79F-4974-994C-EAE55A669294}">
      <dsp:nvSpPr>
        <dsp:cNvPr id="0" name=""/>
        <dsp:cNvSpPr/>
      </dsp:nvSpPr>
      <dsp:spPr>
        <a:xfrm>
          <a:off x="1598712" y="398220"/>
          <a:ext cx="1648819" cy="5603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生殖健康</a:t>
          </a:r>
        </a:p>
      </dsp:txBody>
      <dsp:txXfrm>
        <a:off x="1598712" y="398220"/>
        <a:ext cx="1648819" cy="560379"/>
      </dsp:txXfrm>
    </dsp:sp>
    <dsp:sp modelId="{0516007A-7AD4-4983-8FFD-D1E6FF79ADF2}">
      <dsp:nvSpPr>
        <dsp:cNvPr id="0" name=""/>
        <dsp:cNvSpPr/>
      </dsp:nvSpPr>
      <dsp:spPr>
        <a:xfrm>
          <a:off x="3614993" y="3198"/>
          <a:ext cx="3240002" cy="5603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孕產婦死亡率</a:t>
          </a:r>
        </a:p>
      </dsp:txBody>
      <dsp:txXfrm>
        <a:off x="3614993" y="3198"/>
        <a:ext cx="3240002" cy="560379"/>
      </dsp:txXfrm>
    </dsp:sp>
    <dsp:sp modelId="{B90A0416-E7CF-48F7-88A6-43AAA0D5AC73}">
      <dsp:nvSpPr>
        <dsp:cNvPr id="0" name=""/>
        <dsp:cNvSpPr/>
      </dsp:nvSpPr>
      <dsp:spPr>
        <a:xfrm>
          <a:off x="3614993" y="793241"/>
          <a:ext cx="3240002" cy="5603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未成年生育率</a:t>
          </a:r>
        </a:p>
      </dsp:txBody>
      <dsp:txXfrm>
        <a:off x="3614993" y="793241"/>
        <a:ext cx="3240002" cy="560379"/>
      </dsp:txXfrm>
    </dsp:sp>
    <dsp:sp modelId="{CED8B562-CBAA-47FF-BBBC-B8E3F4C25CF0}">
      <dsp:nvSpPr>
        <dsp:cNvPr id="0" name=""/>
        <dsp:cNvSpPr/>
      </dsp:nvSpPr>
      <dsp:spPr>
        <a:xfrm>
          <a:off x="1598712" y="2146831"/>
          <a:ext cx="1648819" cy="5603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賦權</a:t>
          </a:r>
        </a:p>
      </dsp:txBody>
      <dsp:txXfrm>
        <a:off x="1598712" y="2146831"/>
        <a:ext cx="1648819" cy="560379"/>
      </dsp:txXfrm>
    </dsp:sp>
    <dsp:sp modelId="{81C139FF-899D-4DD6-88F0-1D6CF156CD45}">
      <dsp:nvSpPr>
        <dsp:cNvPr id="0" name=""/>
        <dsp:cNvSpPr/>
      </dsp:nvSpPr>
      <dsp:spPr>
        <a:xfrm>
          <a:off x="3614993" y="1583284"/>
          <a:ext cx="4751997" cy="5603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國會議員兩性比率</a:t>
          </a:r>
        </a:p>
      </dsp:txBody>
      <dsp:txXfrm>
        <a:off x="3614993" y="1583284"/>
        <a:ext cx="4751997" cy="560379"/>
      </dsp:txXfrm>
    </dsp:sp>
    <dsp:sp modelId="{9D8DF7CB-0DA9-43DF-8A30-496269E616C1}">
      <dsp:nvSpPr>
        <dsp:cNvPr id="0" name=""/>
        <dsp:cNvSpPr/>
      </dsp:nvSpPr>
      <dsp:spPr>
        <a:xfrm>
          <a:off x="3614993" y="2373327"/>
          <a:ext cx="4751997" cy="89743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384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25</a:t>
          </a: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歲以上受過中等教育以上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384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之人口比率</a:t>
          </a:r>
        </a:p>
      </dsp:txBody>
      <dsp:txXfrm>
        <a:off x="3614993" y="2373327"/>
        <a:ext cx="4751997" cy="897430"/>
      </dsp:txXfrm>
    </dsp:sp>
    <dsp:sp modelId="{A818445E-877F-43C1-A0B2-472B823F1848}">
      <dsp:nvSpPr>
        <dsp:cNvPr id="0" name=""/>
        <dsp:cNvSpPr/>
      </dsp:nvSpPr>
      <dsp:spPr>
        <a:xfrm>
          <a:off x="1598712" y="3515151"/>
          <a:ext cx="2432376" cy="53092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1344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勞動市場參與</a:t>
          </a:r>
        </a:p>
      </dsp:txBody>
      <dsp:txXfrm>
        <a:off x="1598712" y="3515151"/>
        <a:ext cx="2432376" cy="530920"/>
      </dsp:txXfrm>
    </dsp:sp>
    <dsp:sp modelId="{8E7DE8EC-F3DC-48DD-ABF9-53C0BA2E2498}">
      <dsp:nvSpPr>
        <dsp:cNvPr id="0" name=""/>
        <dsp:cNvSpPr/>
      </dsp:nvSpPr>
      <dsp:spPr>
        <a:xfrm>
          <a:off x="4398550" y="3500421"/>
          <a:ext cx="4220629" cy="5603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15</a:t>
          </a: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歲以上之勞動力參與率</a:t>
          </a:r>
        </a:p>
      </dsp:txBody>
      <dsp:txXfrm>
        <a:off x="4398550" y="3500421"/>
        <a:ext cx="4220629" cy="5603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B23E5-E82B-4E46-8B8D-2B94B7CA5A59}">
      <dsp:nvSpPr>
        <dsp:cNvPr id="0" name=""/>
        <dsp:cNvSpPr/>
      </dsp:nvSpPr>
      <dsp:spPr>
        <a:xfrm>
          <a:off x="1809305" y="4503963"/>
          <a:ext cx="358579" cy="323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8251" y="0"/>
              </a:lnTo>
              <a:lnTo>
                <a:pt x="298251" y="323430"/>
              </a:lnTo>
              <a:lnTo>
                <a:pt x="358579" y="32343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10D71-B73B-4E83-AD2F-23FE4815CAFA}">
      <dsp:nvSpPr>
        <dsp:cNvPr id="0" name=""/>
        <dsp:cNvSpPr/>
      </dsp:nvSpPr>
      <dsp:spPr>
        <a:xfrm>
          <a:off x="1809305" y="4395587"/>
          <a:ext cx="358579" cy="108376"/>
        </a:xfrm>
        <a:custGeom>
          <a:avLst/>
          <a:gdLst/>
          <a:ahLst/>
          <a:cxnLst/>
          <a:rect l="0" t="0" r="0" b="0"/>
          <a:pathLst>
            <a:path>
              <a:moveTo>
                <a:pt x="0" y="108376"/>
              </a:moveTo>
              <a:lnTo>
                <a:pt x="298251" y="108376"/>
              </a:lnTo>
              <a:lnTo>
                <a:pt x="298251" y="0"/>
              </a:lnTo>
              <a:lnTo>
                <a:pt x="358579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F77FE-13A9-42B5-BA5B-32C7FFDA4ED2}">
      <dsp:nvSpPr>
        <dsp:cNvPr id="0" name=""/>
        <dsp:cNvSpPr/>
      </dsp:nvSpPr>
      <dsp:spPr>
        <a:xfrm>
          <a:off x="445331" y="2527468"/>
          <a:ext cx="299521" cy="1976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9193" y="0"/>
              </a:lnTo>
              <a:lnTo>
                <a:pt x="239193" y="1976495"/>
              </a:lnTo>
              <a:lnTo>
                <a:pt x="299521" y="1976495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D8251-A38F-4D67-A9DC-23165112ACE4}">
      <dsp:nvSpPr>
        <dsp:cNvPr id="0" name=""/>
        <dsp:cNvSpPr/>
      </dsp:nvSpPr>
      <dsp:spPr>
        <a:xfrm>
          <a:off x="1805112" y="3471382"/>
          <a:ext cx="362772" cy="295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2444" y="0"/>
              </a:lnTo>
              <a:lnTo>
                <a:pt x="302444" y="295530"/>
              </a:lnTo>
              <a:lnTo>
                <a:pt x="362772" y="29553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C279A1-D21D-455D-AF0B-AEECBA0DC4D0}">
      <dsp:nvSpPr>
        <dsp:cNvPr id="0" name=""/>
        <dsp:cNvSpPr/>
      </dsp:nvSpPr>
      <dsp:spPr>
        <a:xfrm>
          <a:off x="1805112" y="3333908"/>
          <a:ext cx="362772" cy="137473"/>
        </a:xfrm>
        <a:custGeom>
          <a:avLst/>
          <a:gdLst/>
          <a:ahLst/>
          <a:cxnLst/>
          <a:rect l="0" t="0" r="0" b="0"/>
          <a:pathLst>
            <a:path>
              <a:moveTo>
                <a:pt x="0" y="137473"/>
              </a:moveTo>
              <a:lnTo>
                <a:pt x="302444" y="137473"/>
              </a:lnTo>
              <a:lnTo>
                <a:pt x="302444" y="0"/>
              </a:lnTo>
              <a:lnTo>
                <a:pt x="362772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C3B72-658E-4628-BAD0-BEF13C933A76}">
      <dsp:nvSpPr>
        <dsp:cNvPr id="0" name=""/>
        <dsp:cNvSpPr/>
      </dsp:nvSpPr>
      <dsp:spPr>
        <a:xfrm>
          <a:off x="445331" y="2527468"/>
          <a:ext cx="295328" cy="943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5000" y="0"/>
              </a:lnTo>
              <a:lnTo>
                <a:pt x="235000" y="943913"/>
              </a:lnTo>
              <a:lnTo>
                <a:pt x="295328" y="943913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01871-F2BE-4839-8A3C-70847274888F}">
      <dsp:nvSpPr>
        <dsp:cNvPr id="0" name=""/>
        <dsp:cNvSpPr/>
      </dsp:nvSpPr>
      <dsp:spPr>
        <a:xfrm>
          <a:off x="1797481" y="1820250"/>
          <a:ext cx="370404" cy="1080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075" y="0"/>
              </a:lnTo>
              <a:lnTo>
                <a:pt x="310075" y="1080854"/>
              </a:lnTo>
              <a:lnTo>
                <a:pt x="370404" y="1080854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D0515-2739-4053-BE01-310DE73B6732}">
      <dsp:nvSpPr>
        <dsp:cNvPr id="0" name=""/>
        <dsp:cNvSpPr/>
      </dsp:nvSpPr>
      <dsp:spPr>
        <a:xfrm>
          <a:off x="1797481" y="1820250"/>
          <a:ext cx="370404" cy="645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075" y="0"/>
              </a:lnTo>
              <a:lnTo>
                <a:pt x="310075" y="645338"/>
              </a:lnTo>
              <a:lnTo>
                <a:pt x="370404" y="645338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FC292-61A4-49D1-9C76-D93986A7D50B}">
      <dsp:nvSpPr>
        <dsp:cNvPr id="0" name=""/>
        <dsp:cNvSpPr/>
      </dsp:nvSpPr>
      <dsp:spPr>
        <a:xfrm>
          <a:off x="1797481" y="1820250"/>
          <a:ext cx="370404" cy="205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075" y="0"/>
              </a:lnTo>
              <a:lnTo>
                <a:pt x="310075" y="205722"/>
              </a:lnTo>
              <a:lnTo>
                <a:pt x="370404" y="205722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DB283-7172-4AC7-A05A-75E9C7EE031C}">
      <dsp:nvSpPr>
        <dsp:cNvPr id="0" name=""/>
        <dsp:cNvSpPr/>
      </dsp:nvSpPr>
      <dsp:spPr>
        <a:xfrm>
          <a:off x="1797481" y="1579898"/>
          <a:ext cx="370404" cy="240352"/>
        </a:xfrm>
        <a:custGeom>
          <a:avLst/>
          <a:gdLst/>
          <a:ahLst/>
          <a:cxnLst/>
          <a:rect l="0" t="0" r="0" b="0"/>
          <a:pathLst>
            <a:path>
              <a:moveTo>
                <a:pt x="0" y="240352"/>
              </a:moveTo>
              <a:lnTo>
                <a:pt x="310075" y="240352"/>
              </a:lnTo>
              <a:lnTo>
                <a:pt x="310075" y="0"/>
              </a:lnTo>
              <a:lnTo>
                <a:pt x="370404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E95B6-F6CC-42CE-AFEA-3B46AB474837}">
      <dsp:nvSpPr>
        <dsp:cNvPr id="0" name=""/>
        <dsp:cNvSpPr/>
      </dsp:nvSpPr>
      <dsp:spPr>
        <a:xfrm>
          <a:off x="1797481" y="1126177"/>
          <a:ext cx="370404" cy="694072"/>
        </a:xfrm>
        <a:custGeom>
          <a:avLst/>
          <a:gdLst/>
          <a:ahLst/>
          <a:cxnLst/>
          <a:rect l="0" t="0" r="0" b="0"/>
          <a:pathLst>
            <a:path>
              <a:moveTo>
                <a:pt x="0" y="694072"/>
              </a:moveTo>
              <a:lnTo>
                <a:pt x="310075" y="694072"/>
              </a:lnTo>
              <a:lnTo>
                <a:pt x="310075" y="0"/>
              </a:lnTo>
              <a:lnTo>
                <a:pt x="370404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F869F-BD48-4F77-A868-64B9CE3051CC}">
      <dsp:nvSpPr>
        <dsp:cNvPr id="0" name=""/>
        <dsp:cNvSpPr/>
      </dsp:nvSpPr>
      <dsp:spPr>
        <a:xfrm>
          <a:off x="445331" y="1820250"/>
          <a:ext cx="287697" cy="707218"/>
        </a:xfrm>
        <a:custGeom>
          <a:avLst/>
          <a:gdLst/>
          <a:ahLst/>
          <a:cxnLst/>
          <a:rect l="0" t="0" r="0" b="0"/>
          <a:pathLst>
            <a:path>
              <a:moveTo>
                <a:pt x="0" y="707218"/>
              </a:moveTo>
              <a:lnTo>
                <a:pt x="227368" y="707218"/>
              </a:lnTo>
              <a:lnTo>
                <a:pt x="227368" y="0"/>
              </a:lnTo>
              <a:lnTo>
                <a:pt x="287697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9643E-550A-46EF-9778-BE78E4FEB802}">
      <dsp:nvSpPr>
        <dsp:cNvPr id="0" name=""/>
        <dsp:cNvSpPr/>
      </dsp:nvSpPr>
      <dsp:spPr>
        <a:xfrm>
          <a:off x="1787551" y="408039"/>
          <a:ext cx="380334" cy="257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0005" y="0"/>
              </a:lnTo>
              <a:lnTo>
                <a:pt x="320005" y="257839"/>
              </a:lnTo>
              <a:lnTo>
                <a:pt x="380334" y="257839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4CCD-66A3-4DDC-AE77-6EAE51097464}">
      <dsp:nvSpPr>
        <dsp:cNvPr id="0" name=""/>
        <dsp:cNvSpPr/>
      </dsp:nvSpPr>
      <dsp:spPr>
        <a:xfrm>
          <a:off x="1787551" y="199715"/>
          <a:ext cx="380334" cy="208324"/>
        </a:xfrm>
        <a:custGeom>
          <a:avLst/>
          <a:gdLst/>
          <a:ahLst/>
          <a:cxnLst/>
          <a:rect l="0" t="0" r="0" b="0"/>
          <a:pathLst>
            <a:path>
              <a:moveTo>
                <a:pt x="0" y="208324"/>
              </a:moveTo>
              <a:lnTo>
                <a:pt x="320005" y="208324"/>
              </a:lnTo>
              <a:lnTo>
                <a:pt x="320005" y="0"/>
              </a:lnTo>
              <a:lnTo>
                <a:pt x="380334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B8951-062F-465E-94AC-CE5FFFF5E9AB}">
      <dsp:nvSpPr>
        <dsp:cNvPr id="0" name=""/>
        <dsp:cNvSpPr/>
      </dsp:nvSpPr>
      <dsp:spPr>
        <a:xfrm>
          <a:off x="445331" y="408039"/>
          <a:ext cx="277767" cy="2119428"/>
        </a:xfrm>
        <a:custGeom>
          <a:avLst/>
          <a:gdLst/>
          <a:ahLst/>
          <a:cxnLst/>
          <a:rect l="0" t="0" r="0" b="0"/>
          <a:pathLst>
            <a:path>
              <a:moveTo>
                <a:pt x="0" y="2119428"/>
              </a:moveTo>
              <a:lnTo>
                <a:pt x="217438" y="2119428"/>
              </a:lnTo>
              <a:lnTo>
                <a:pt x="217438" y="0"/>
              </a:lnTo>
              <a:lnTo>
                <a:pt x="277767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F818C-29B1-4477-B9A1-ABC53F504EAF}">
      <dsp:nvSpPr>
        <dsp:cNvPr id="0" name=""/>
        <dsp:cNvSpPr/>
      </dsp:nvSpPr>
      <dsp:spPr>
        <a:xfrm>
          <a:off x="0" y="970746"/>
          <a:ext cx="445331" cy="311344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性別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落差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指數</a:t>
          </a:r>
        </a:p>
      </dsp:txBody>
      <dsp:txXfrm>
        <a:off x="0" y="970746"/>
        <a:ext cx="445331" cy="3113444"/>
      </dsp:txXfrm>
    </dsp:sp>
    <dsp:sp modelId="{9AE7C88D-C79F-4974-994C-EAE55A669294}">
      <dsp:nvSpPr>
        <dsp:cNvPr id="0" name=""/>
        <dsp:cNvSpPr/>
      </dsp:nvSpPr>
      <dsp:spPr>
        <a:xfrm>
          <a:off x="723099" y="0"/>
          <a:ext cx="1064451" cy="8160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教育程度</a:t>
          </a:r>
        </a:p>
      </dsp:txBody>
      <dsp:txXfrm>
        <a:off x="723099" y="0"/>
        <a:ext cx="1064451" cy="816079"/>
      </dsp:txXfrm>
    </dsp:sp>
    <dsp:sp modelId="{0516007A-7AD4-4983-8FFD-D1E6FF79ADF2}">
      <dsp:nvSpPr>
        <dsp:cNvPr id="0" name=""/>
        <dsp:cNvSpPr/>
      </dsp:nvSpPr>
      <dsp:spPr>
        <a:xfrm>
          <a:off x="2167885" y="2909"/>
          <a:ext cx="6300001" cy="39361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成人識字率性別比例</a:t>
          </a:r>
        </a:p>
      </dsp:txBody>
      <dsp:txXfrm>
        <a:off x="2167885" y="2909"/>
        <a:ext cx="6300001" cy="393612"/>
      </dsp:txXfrm>
    </dsp:sp>
    <dsp:sp modelId="{B90A0416-E7CF-48F7-88A6-43AAA0D5AC73}">
      <dsp:nvSpPr>
        <dsp:cNvPr id="0" name=""/>
        <dsp:cNvSpPr/>
      </dsp:nvSpPr>
      <dsp:spPr>
        <a:xfrm>
          <a:off x="2167885" y="471932"/>
          <a:ext cx="6300001" cy="38789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初等、中等、高等教育在學率性別比例</a:t>
          </a:r>
        </a:p>
      </dsp:txBody>
      <dsp:txXfrm>
        <a:off x="2167885" y="471932"/>
        <a:ext cx="6300001" cy="387893"/>
      </dsp:txXfrm>
    </dsp:sp>
    <dsp:sp modelId="{CED8B562-CBAA-47FF-BBBC-B8E3F4C25CF0}">
      <dsp:nvSpPr>
        <dsp:cNvPr id="0" name=""/>
        <dsp:cNvSpPr/>
      </dsp:nvSpPr>
      <dsp:spPr>
        <a:xfrm>
          <a:off x="733029" y="1050183"/>
          <a:ext cx="1064451" cy="15401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經濟參與</a:t>
          </a:r>
          <a:endParaRPr lang="en-US" altLang="zh-TW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和</a:t>
          </a:r>
          <a:br>
            <a:rPr lang="en-US" altLang="zh-TW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機會</a:t>
          </a:r>
        </a:p>
      </dsp:txBody>
      <dsp:txXfrm>
        <a:off x="733029" y="1050183"/>
        <a:ext cx="1064451" cy="1540133"/>
      </dsp:txXfrm>
    </dsp:sp>
    <dsp:sp modelId="{81C139FF-899D-4DD6-88F0-1D6CF156CD45}">
      <dsp:nvSpPr>
        <dsp:cNvPr id="0" name=""/>
        <dsp:cNvSpPr/>
      </dsp:nvSpPr>
      <dsp:spPr>
        <a:xfrm>
          <a:off x="2167885" y="935236"/>
          <a:ext cx="5040001" cy="38188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勞動力參與率性別比例</a:t>
          </a:r>
        </a:p>
      </dsp:txBody>
      <dsp:txXfrm>
        <a:off x="2167885" y="935236"/>
        <a:ext cx="5040001" cy="381882"/>
      </dsp:txXfrm>
    </dsp:sp>
    <dsp:sp modelId="{237A3C97-158B-4FC3-89B5-4F8CFB4A8D56}">
      <dsp:nvSpPr>
        <dsp:cNvPr id="0" name=""/>
        <dsp:cNvSpPr/>
      </dsp:nvSpPr>
      <dsp:spPr>
        <a:xfrm>
          <a:off x="2167885" y="1392529"/>
          <a:ext cx="5040001" cy="37473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男女薪資公平性</a:t>
          </a:r>
        </a:p>
      </dsp:txBody>
      <dsp:txXfrm>
        <a:off x="2167885" y="1392529"/>
        <a:ext cx="5040001" cy="374737"/>
      </dsp:txXfrm>
    </dsp:sp>
    <dsp:sp modelId="{6EFE79C0-C515-4359-A4BC-290F321C766A}">
      <dsp:nvSpPr>
        <dsp:cNvPr id="0" name=""/>
        <dsp:cNvSpPr/>
      </dsp:nvSpPr>
      <dsp:spPr>
        <a:xfrm>
          <a:off x="2167885" y="1842677"/>
          <a:ext cx="5040001" cy="36658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男女工作所得比</a:t>
          </a:r>
          <a:r>
            <a:rPr lang="en-US" altLang="zh-TW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(PPP)</a:t>
          </a:r>
          <a:endParaRPr lang="zh-TW" altLang="en-US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67885" y="1842677"/>
        <a:ext cx="5040001" cy="366589"/>
      </dsp:txXfrm>
    </dsp:sp>
    <dsp:sp modelId="{6CDFAA80-6FAB-4870-8052-A159F6C52B4E}">
      <dsp:nvSpPr>
        <dsp:cNvPr id="0" name=""/>
        <dsp:cNvSpPr/>
      </dsp:nvSpPr>
      <dsp:spPr>
        <a:xfrm>
          <a:off x="2167885" y="2284677"/>
          <a:ext cx="5040001" cy="36182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專技人員性別比率</a:t>
          </a:r>
        </a:p>
      </dsp:txBody>
      <dsp:txXfrm>
        <a:off x="2167885" y="2284677"/>
        <a:ext cx="5040001" cy="361822"/>
      </dsp:txXfrm>
    </dsp:sp>
    <dsp:sp modelId="{EA0F28CD-7EDC-454F-B532-F3178FC741D8}">
      <dsp:nvSpPr>
        <dsp:cNvPr id="0" name=""/>
        <dsp:cNvSpPr/>
      </dsp:nvSpPr>
      <dsp:spPr>
        <a:xfrm>
          <a:off x="2167885" y="2721910"/>
          <a:ext cx="5040001" cy="35838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管理及經理人員性別比率</a:t>
          </a:r>
        </a:p>
      </dsp:txBody>
      <dsp:txXfrm>
        <a:off x="2167885" y="2721910"/>
        <a:ext cx="5040001" cy="358389"/>
      </dsp:txXfrm>
    </dsp:sp>
    <dsp:sp modelId="{A818445E-877F-43C1-A0B2-472B823F1848}">
      <dsp:nvSpPr>
        <dsp:cNvPr id="0" name=""/>
        <dsp:cNvSpPr/>
      </dsp:nvSpPr>
      <dsp:spPr>
        <a:xfrm>
          <a:off x="740660" y="3063342"/>
          <a:ext cx="1064451" cy="81607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政治參與</a:t>
          </a:r>
        </a:p>
      </dsp:txBody>
      <dsp:txXfrm>
        <a:off x="740660" y="3063342"/>
        <a:ext cx="1064451" cy="816079"/>
      </dsp:txXfrm>
    </dsp:sp>
    <dsp:sp modelId="{8E7DE8EC-F3DC-48DD-ABF9-53C0BA2E2498}">
      <dsp:nvSpPr>
        <dsp:cNvPr id="0" name=""/>
        <dsp:cNvSpPr/>
      </dsp:nvSpPr>
      <dsp:spPr>
        <a:xfrm>
          <a:off x="2167885" y="3155710"/>
          <a:ext cx="6119999" cy="3563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國會議員、部會首長性別比率</a:t>
          </a:r>
          <a:endParaRPr lang="zh-TW" altLang="en-US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67885" y="3155710"/>
        <a:ext cx="6119999" cy="356396"/>
      </dsp:txXfrm>
    </dsp:sp>
    <dsp:sp modelId="{0F5A3A3A-13B0-4440-B8A2-1925D126F36C}">
      <dsp:nvSpPr>
        <dsp:cNvPr id="0" name=""/>
        <dsp:cNvSpPr/>
      </dsp:nvSpPr>
      <dsp:spPr>
        <a:xfrm>
          <a:off x="2167885" y="3587517"/>
          <a:ext cx="6119999" cy="3587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總統任職年數</a:t>
          </a:r>
          <a:r>
            <a:rPr lang="en-US" altLang="zh-TW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過去</a:t>
          </a:r>
          <a:r>
            <a:rPr lang="en-US" altLang="zh-TW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50</a:t>
          </a: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女男比例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67885" y="3587517"/>
        <a:ext cx="6119999" cy="358790"/>
      </dsp:txXfrm>
    </dsp:sp>
    <dsp:sp modelId="{8C47136E-8DD2-487A-9CAD-E6DF5B0A1BF0}">
      <dsp:nvSpPr>
        <dsp:cNvPr id="0" name=""/>
        <dsp:cNvSpPr/>
      </dsp:nvSpPr>
      <dsp:spPr>
        <a:xfrm>
          <a:off x="744853" y="3926932"/>
          <a:ext cx="1064451" cy="115406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</a:t>
          </a:r>
          <a:endParaRPr lang="en-US" altLang="zh-TW" sz="2800" b="0" i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與</a:t>
          </a:r>
          <a:endParaRPr lang="en-US" altLang="zh-TW" sz="2800" b="0" i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244600">
            <a:lnSpc>
              <a:spcPts val="28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生存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44853" y="3926932"/>
        <a:ext cx="1064451" cy="1154063"/>
      </dsp:txXfrm>
    </dsp:sp>
    <dsp:sp modelId="{A2AEA168-5A61-48E6-AEBB-3D4E6C1F6220}">
      <dsp:nvSpPr>
        <dsp:cNvPr id="0" name=""/>
        <dsp:cNvSpPr/>
      </dsp:nvSpPr>
      <dsp:spPr>
        <a:xfrm>
          <a:off x="2167885" y="4217389"/>
          <a:ext cx="4679997" cy="3563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健康平均餘命女男比例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67885" y="4217389"/>
        <a:ext cx="4679997" cy="356396"/>
      </dsp:txXfrm>
    </dsp:sp>
    <dsp:sp modelId="{FBBBFC39-936B-4096-A906-DCA95650A407}">
      <dsp:nvSpPr>
        <dsp:cNvPr id="0" name=""/>
        <dsp:cNvSpPr/>
      </dsp:nvSpPr>
      <dsp:spPr>
        <a:xfrm>
          <a:off x="2167885" y="4649196"/>
          <a:ext cx="4679997" cy="3563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出生嬰兒女男比例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67885" y="4649196"/>
        <a:ext cx="4679997" cy="356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A8B23-15FD-42E0-A291-F6E22E47E205}">
      <dsp:nvSpPr>
        <dsp:cNvPr id="0" name=""/>
        <dsp:cNvSpPr/>
      </dsp:nvSpPr>
      <dsp:spPr>
        <a:xfrm>
          <a:off x="4292748" y="4250941"/>
          <a:ext cx="2419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903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83D86-AB83-467D-B549-236FDB03E367}">
      <dsp:nvSpPr>
        <dsp:cNvPr id="0" name=""/>
        <dsp:cNvSpPr/>
      </dsp:nvSpPr>
      <dsp:spPr>
        <a:xfrm>
          <a:off x="810848" y="2348488"/>
          <a:ext cx="241903" cy="1948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951" y="0"/>
              </a:lnTo>
              <a:lnTo>
                <a:pt x="120951" y="1948172"/>
              </a:lnTo>
              <a:lnTo>
                <a:pt x="241903" y="1948172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F7F05-8DF1-4234-96FD-75B1427EE726}">
      <dsp:nvSpPr>
        <dsp:cNvPr id="0" name=""/>
        <dsp:cNvSpPr/>
      </dsp:nvSpPr>
      <dsp:spPr>
        <a:xfrm>
          <a:off x="4292748" y="3415750"/>
          <a:ext cx="2419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903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B4DEBD-D86D-4E81-950C-00B53ECDC5E9}">
      <dsp:nvSpPr>
        <dsp:cNvPr id="0" name=""/>
        <dsp:cNvSpPr/>
      </dsp:nvSpPr>
      <dsp:spPr>
        <a:xfrm>
          <a:off x="810848" y="2348488"/>
          <a:ext cx="241903" cy="1112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951" y="0"/>
              </a:lnTo>
              <a:lnTo>
                <a:pt x="120951" y="1112981"/>
              </a:lnTo>
              <a:lnTo>
                <a:pt x="241903" y="1112981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C279A1-D21D-455D-AF0B-AEECBA0DC4D0}">
      <dsp:nvSpPr>
        <dsp:cNvPr id="0" name=""/>
        <dsp:cNvSpPr/>
      </dsp:nvSpPr>
      <dsp:spPr>
        <a:xfrm>
          <a:off x="2654008" y="2738108"/>
          <a:ext cx="2419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903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C3B72-658E-4628-BAD0-BEF13C933A76}">
      <dsp:nvSpPr>
        <dsp:cNvPr id="0" name=""/>
        <dsp:cNvSpPr/>
      </dsp:nvSpPr>
      <dsp:spPr>
        <a:xfrm>
          <a:off x="810848" y="2348488"/>
          <a:ext cx="241903" cy="435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951" y="0"/>
              </a:lnTo>
              <a:lnTo>
                <a:pt x="120951" y="435339"/>
              </a:lnTo>
              <a:lnTo>
                <a:pt x="241903" y="435339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E95B6-F6CC-42CE-AFEA-3B46AB474837}">
      <dsp:nvSpPr>
        <dsp:cNvPr id="0" name=""/>
        <dsp:cNvSpPr/>
      </dsp:nvSpPr>
      <dsp:spPr>
        <a:xfrm>
          <a:off x="4033306" y="1644675"/>
          <a:ext cx="2419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903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F869F-BD48-4F77-A868-64B9CE3051CC}">
      <dsp:nvSpPr>
        <dsp:cNvPr id="0" name=""/>
        <dsp:cNvSpPr/>
      </dsp:nvSpPr>
      <dsp:spPr>
        <a:xfrm>
          <a:off x="810848" y="1690395"/>
          <a:ext cx="241903" cy="658092"/>
        </a:xfrm>
        <a:custGeom>
          <a:avLst/>
          <a:gdLst/>
          <a:ahLst/>
          <a:cxnLst/>
          <a:rect l="0" t="0" r="0" b="0"/>
          <a:pathLst>
            <a:path>
              <a:moveTo>
                <a:pt x="0" y="658092"/>
              </a:moveTo>
              <a:lnTo>
                <a:pt x="120951" y="658092"/>
              </a:lnTo>
              <a:lnTo>
                <a:pt x="120951" y="0"/>
              </a:lnTo>
              <a:lnTo>
                <a:pt x="241903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4CCD-66A3-4DDC-AE77-6EAE51097464}">
      <dsp:nvSpPr>
        <dsp:cNvPr id="0" name=""/>
        <dsp:cNvSpPr/>
      </dsp:nvSpPr>
      <dsp:spPr>
        <a:xfrm>
          <a:off x="3644748" y="354595"/>
          <a:ext cx="2419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1903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B8951-062F-465E-94AC-CE5FFFF5E9AB}">
      <dsp:nvSpPr>
        <dsp:cNvPr id="0" name=""/>
        <dsp:cNvSpPr/>
      </dsp:nvSpPr>
      <dsp:spPr>
        <a:xfrm>
          <a:off x="810848" y="400315"/>
          <a:ext cx="241903" cy="1948172"/>
        </a:xfrm>
        <a:custGeom>
          <a:avLst/>
          <a:gdLst/>
          <a:ahLst/>
          <a:cxnLst/>
          <a:rect l="0" t="0" r="0" b="0"/>
          <a:pathLst>
            <a:path>
              <a:moveTo>
                <a:pt x="0" y="1948172"/>
              </a:moveTo>
              <a:lnTo>
                <a:pt x="120951" y="1948172"/>
              </a:lnTo>
              <a:lnTo>
                <a:pt x="120951" y="0"/>
              </a:lnTo>
              <a:lnTo>
                <a:pt x="241903" y="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F818C-29B1-4477-B9A1-ABC53F504EAF}">
      <dsp:nvSpPr>
        <dsp:cNvPr id="0" name=""/>
        <dsp:cNvSpPr/>
      </dsp:nvSpPr>
      <dsp:spPr>
        <a:xfrm>
          <a:off x="4366" y="1422955"/>
          <a:ext cx="806482" cy="185106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ts val="32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社會習俗性別指數</a:t>
          </a:r>
        </a:p>
      </dsp:txBody>
      <dsp:txXfrm>
        <a:off x="4366" y="1422955"/>
        <a:ext cx="806482" cy="1851066"/>
      </dsp:txXfrm>
    </dsp:sp>
    <dsp:sp modelId="{9AE7C88D-C79F-4974-994C-EAE55A669294}">
      <dsp:nvSpPr>
        <dsp:cNvPr id="0" name=""/>
        <dsp:cNvSpPr/>
      </dsp:nvSpPr>
      <dsp:spPr>
        <a:xfrm>
          <a:off x="1052752" y="184315"/>
          <a:ext cx="259199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歧視性家事法律</a:t>
          </a:r>
        </a:p>
      </dsp:txBody>
      <dsp:txXfrm>
        <a:off x="1052752" y="184315"/>
        <a:ext cx="2591996" cy="432000"/>
      </dsp:txXfrm>
    </dsp:sp>
    <dsp:sp modelId="{0516007A-7AD4-4983-8FFD-D1E6FF79ADF2}">
      <dsp:nvSpPr>
        <dsp:cNvPr id="0" name=""/>
        <dsp:cNvSpPr/>
      </dsp:nvSpPr>
      <dsp:spPr>
        <a:xfrm>
          <a:off x="3886652" y="19216"/>
          <a:ext cx="4624241" cy="76219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4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法定結婚年齡、早婚比率、婚姻關係存續或離婚之親權行使、寡婦或女兒之繼承權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886652" y="19216"/>
        <a:ext cx="4624241" cy="762197"/>
      </dsp:txXfrm>
    </dsp:sp>
    <dsp:sp modelId="{CED8B562-CBAA-47FF-BBBC-B8E3F4C25CF0}">
      <dsp:nvSpPr>
        <dsp:cNvPr id="0" name=""/>
        <dsp:cNvSpPr/>
      </dsp:nvSpPr>
      <dsp:spPr>
        <a:xfrm>
          <a:off x="1052752" y="1474395"/>
          <a:ext cx="2980554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受限的身體完整性</a:t>
          </a:r>
          <a:endParaRPr lang="zh-TW" altLang="en-US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52752" y="1474395"/>
        <a:ext cx="2980554" cy="432000"/>
      </dsp:txXfrm>
    </dsp:sp>
    <dsp:sp modelId="{81C139FF-899D-4DD6-88F0-1D6CF156CD45}">
      <dsp:nvSpPr>
        <dsp:cNvPr id="0" name=""/>
        <dsp:cNvSpPr/>
      </dsp:nvSpPr>
      <dsp:spPr>
        <a:xfrm>
          <a:off x="4275210" y="932604"/>
          <a:ext cx="4345773" cy="151558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4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家庭暴力防治法律、性侵害防治法律、性騷擾防治法律、女性對暴力行為的態度、女性曾遭受親密關係伴侶之暴力行為、生育自主權、女性割禮普及率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75210" y="932604"/>
        <a:ext cx="4345773" cy="1515582"/>
      </dsp:txXfrm>
    </dsp:sp>
    <dsp:sp modelId="{A818445E-877F-43C1-A0B2-472B823F1848}">
      <dsp:nvSpPr>
        <dsp:cNvPr id="0" name=""/>
        <dsp:cNvSpPr/>
      </dsp:nvSpPr>
      <dsp:spPr>
        <a:xfrm>
          <a:off x="1052752" y="2567828"/>
          <a:ext cx="160125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1344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兒子偏好</a:t>
          </a:r>
          <a:endParaRPr lang="zh-TW" altLang="en-US" sz="28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52752" y="2567828"/>
        <a:ext cx="1601256" cy="432000"/>
      </dsp:txXfrm>
    </dsp:sp>
    <dsp:sp modelId="{8E7DE8EC-F3DC-48DD-ABF9-53C0BA2E2498}">
      <dsp:nvSpPr>
        <dsp:cNvPr id="0" name=""/>
        <dsp:cNvSpPr/>
      </dsp:nvSpPr>
      <dsp:spPr>
        <a:xfrm>
          <a:off x="2895912" y="2599376"/>
          <a:ext cx="3791463" cy="3689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女性失蹤人口、生育偏好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95912" y="2599376"/>
        <a:ext cx="3791463" cy="368902"/>
      </dsp:txXfrm>
    </dsp:sp>
    <dsp:sp modelId="{84BD5BD0-AE86-4D78-9331-1ECAB908E9EF}">
      <dsp:nvSpPr>
        <dsp:cNvPr id="0" name=""/>
        <dsp:cNvSpPr/>
      </dsp:nvSpPr>
      <dsp:spPr>
        <a:xfrm>
          <a:off x="1052752" y="3245470"/>
          <a:ext cx="323999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受限的公民自由權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52752" y="3245470"/>
        <a:ext cx="3239996" cy="432000"/>
      </dsp:txXfrm>
    </dsp:sp>
    <dsp:sp modelId="{2B2172A9-D5D7-4B86-BBE3-42AE1DFAE68E}">
      <dsp:nvSpPr>
        <dsp:cNvPr id="0" name=""/>
        <dsp:cNvSpPr/>
      </dsp:nvSpPr>
      <dsp:spPr>
        <a:xfrm>
          <a:off x="4534651" y="3119469"/>
          <a:ext cx="4067995" cy="6840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4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進出公共場所權利、政治發言權、</a:t>
          </a:r>
          <a:br>
            <a:rPr lang="en-US" altLang="zh-TW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政治參與比率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534651" y="3119469"/>
        <a:ext cx="4067995" cy="684001"/>
      </dsp:txXfrm>
    </dsp:sp>
    <dsp:sp modelId="{DA8D0FF6-8CBB-47D9-98D2-C8F4E3810EDB}">
      <dsp:nvSpPr>
        <dsp:cNvPr id="0" name=""/>
        <dsp:cNvSpPr/>
      </dsp:nvSpPr>
      <dsp:spPr>
        <a:xfrm>
          <a:off x="1052752" y="4080661"/>
          <a:ext cx="3239996" cy="432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受限的資源與資產</a:t>
          </a:r>
          <a:endParaRPr lang="zh-TW" altLang="en-US" sz="2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52752" y="4080661"/>
        <a:ext cx="3239996" cy="432000"/>
      </dsp:txXfrm>
    </dsp:sp>
    <dsp:sp modelId="{753D338B-CF9C-46D2-8CC2-7584F23D75F1}">
      <dsp:nvSpPr>
        <dsp:cNvPr id="0" name=""/>
        <dsp:cNvSpPr/>
      </dsp:nvSpPr>
      <dsp:spPr>
        <a:xfrm>
          <a:off x="4534651" y="3954660"/>
          <a:ext cx="4072434" cy="6840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4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土地所有權、土地以外之財產權、</a:t>
          </a:r>
          <a:br>
            <a:rPr lang="en-US" altLang="zh-TW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000" b="0" i="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金融服務近用情形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534651" y="3954660"/>
        <a:ext cx="4072434" cy="684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2"/>
          <a:srcRect l="28017" t="29378" r="29723" b="13997"/>
          <a:stretch/>
        </p:blipFill>
        <p:spPr>
          <a:xfrm>
            <a:off x="0" y="0"/>
            <a:ext cx="9144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680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1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19084"/>
            <a:ext cx="8323622" cy="4657879"/>
          </a:xfr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buClr>
                <a:srgbClr val="00B050"/>
              </a:buClr>
              <a:buFont typeface="Wingdings" panose="05000000000000000000" pitchFamily="2" charset="2"/>
              <a:buChar char="l"/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14350" indent="-171450">
              <a:lnSpc>
                <a:spcPct val="100000"/>
              </a:lnSpc>
              <a:buClr>
                <a:srgbClr val="00B050"/>
              </a:buClr>
              <a:buFont typeface="Wingdings" panose="05000000000000000000" pitchFamily="2" charset="2"/>
              <a:buChar char=""/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857250" indent="-171450">
              <a:lnSpc>
                <a:spcPct val="100000"/>
              </a:lnSpc>
              <a:buClr>
                <a:srgbClr val="00B050"/>
              </a:buClr>
              <a:buFont typeface="Wingdings" panose="05000000000000000000" pitchFamily="2" charset="2"/>
              <a:buChar char="l"/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200150" indent="-171450">
              <a:lnSpc>
                <a:spcPct val="100000"/>
              </a:lnSpc>
              <a:buClr>
                <a:srgbClr val="00B050"/>
              </a:buClr>
              <a:buFont typeface="Wingdings" panose="05000000000000000000" pitchFamily="2" charset="2"/>
              <a:buChar char="l"/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543050" indent="-171450">
              <a:lnSpc>
                <a:spcPct val="100000"/>
              </a:lnSpc>
              <a:buClr>
                <a:srgbClr val="00B050"/>
              </a:buClr>
              <a:buFont typeface="Wingdings" panose="05000000000000000000" pitchFamily="2" charset="2"/>
              <a:buChar char="l"/>
              <a:defRPr sz="3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直線接點 10"/>
          <p:cNvCxnSpPr/>
          <p:nvPr userDrawn="1"/>
        </p:nvCxnSpPr>
        <p:spPr>
          <a:xfrm>
            <a:off x="0" y="1312606"/>
            <a:ext cx="9144000" cy="0"/>
          </a:xfrm>
          <a:prstGeom prst="line">
            <a:avLst/>
          </a:prstGeom>
          <a:ln w="101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5" t="36774" r="25914" b="8387"/>
          <a:stretch/>
        </p:blipFill>
        <p:spPr>
          <a:xfrm>
            <a:off x="8200103" y="1"/>
            <a:ext cx="943896" cy="121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294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3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642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026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2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74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82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4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99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4" userDrawn="1">
          <p15:clr>
            <a:srgbClr val="F26B43"/>
          </p15:clr>
        </p15:guide>
        <p15:guide id="2" pos="540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80767" y="1992519"/>
            <a:ext cx="6858000" cy="2387600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</a:t>
            </a:r>
            <a:br>
              <a:rPr lang="en-US" altLang="zh-TW" sz="72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72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性別平等指標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603661" y="4925962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這張圖片呈現了什麼性別議題呢？</a:t>
            </a:r>
          </a:p>
        </p:txBody>
      </p:sp>
    </p:spTree>
    <p:extLst>
      <p:ext uri="{BB962C8B-B14F-4D97-AF65-F5344CB8AC3E}">
        <p14:creationId xmlns:p14="http://schemas.microsoft.com/office/powerpoint/2010/main" val="3108539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國際性別平等指標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性別平權指數 </a:t>
            </a:r>
            <a:r>
              <a:rPr lang="en-US" altLang="zh-TW" b="1" dirty="0"/>
              <a:t>GEI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性別不平等指數 </a:t>
            </a:r>
            <a:r>
              <a:rPr lang="en-US" altLang="zh-TW" b="1" dirty="0"/>
              <a:t>GII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性別落差指數 </a:t>
            </a:r>
            <a:r>
              <a:rPr lang="en-US" altLang="zh-TW" b="1" dirty="0"/>
              <a:t>GGI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社會習俗性別指數 </a:t>
            </a:r>
            <a:r>
              <a:rPr lang="en-US" altLang="zh-TW" b="1" dirty="0"/>
              <a:t>SIGI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308931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性別平權指數 </a:t>
            </a:r>
            <a:r>
              <a:rPr lang="en-US" altLang="zh-TW" dirty="0"/>
              <a:t>GEI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380955545"/>
              </p:ext>
            </p:extLst>
          </p:nvPr>
        </p:nvGraphicFramePr>
        <p:xfrm>
          <a:off x="259325" y="1519083"/>
          <a:ext cx="8625350" cy="4657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矩形 7"/>
          <p:cNvSpPr/>
          <p:nvPr/>
        </p:nvSpPr>
        <p:spPr>
          <a:xfrm>
            <a:off x="-20279" y="6457891"/>
            <a:ext cx="93888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歐洲性別平等研究所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GEI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數值介於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之間，數值愈高表示性別愈平等</a:t>
            </a:r>
          </a:p>
        </p:txBody>
      </p:sp>
    </p:spTree>
    <p:extLst>
      <p:ext uri="{BB962C8B-B14F-4D97-AF65-F5344CB8AC3E}">
        <p14:creationId xmlns:p14="http://schemas.microsoft.com/office/powerpoint/2010/main" val="2796914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性別平權指數 </a:t>
            </a:r>
            <a:r>
              <a:rPr lang="en-US" altLang="zh-TW" dirty="0"/>
              <a:t>GEI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solidFill>
                  <a:srgbClr val="00B050"/>
                </a:solidFill>
              </a:rPr>
              <a:t>2019</a:t>
            </a:r>
            <a:r>
              <a:rPr lang="zh-TW" altLang="en-US" b="1" dirty="0">
                <a:solidFill>
                  <a:srgbClr val="00B050"/>
                </a:solidFill>
              </a:rPr>
              <a:t>年   專題重點</a:t>
            </a:r>
          </a:p>
          <a:p>
            <a:r>
              <a:rPr lang="zh-TW" altLang="en-US" b="1" dirty="0"/>
              <a:t>育嬰假政策</a:t>
            </a:r>
            <a:endParaRPr lang="en-US" altLang="zh-TW" b="1" dirty="0"/>
          </a:p>
          <a:p>
            <a:r>
              <a:rPr lang="zh-TW" altLang="en-US" b="1" dirty="0"/>
              <a:t>非正式照顧老年人、殘疾人及長期護理服務</a:t>
            </a:r>
            <a:endParaRPr lang="en-US" altLang="zh-TW" b="1" dirty="0"/>
          </a:p>
          <a:p>
            <a:r>
              <a:rPr lang="zh-TW" altLang="en-US" b="1" dirty="0"/>
              <a:t>非正式照料兒童和托嬰服務</a:t>
            </a:r>
            <a:endParaRPr lang="en-US" altLang="zh-TW" b="1" dirty="0"/>
          </a:p>
          <a:p>
            <a:r>
              <a:rPr lang="zh-TW" altLang="en-US" b="1" dirty="0"/>
              <a:t>運輸和公共基礎設施</a:t>
            </a:r>
            <a:endParaRPr lang="en-US" altLang="zh-TW" b="1" dirty="0"/>
          </a:p>
          <a:p>
            <a:r>
              <a:rPr lang="zh-TW" altLang="en-US" b="1" dirty="0"/>
              <a:t>靈活的工作安排</a:t>
            </a:r>
            <a:endParaRPr lang="en-US" altLang="zh-TW" b="1" dirty="0"/>
          </a:p>
          <a:p>
            <a:r>
              <a:rPr lang="zh-TW" altLang="en-US" b="1" dirty="0"/>
              <a:t>終身學習</a:t>
            </a:r>
            <a:endParaRPr lang="en-US" altLang="zh-TW" b="1" dirty="0"/>
          </a:p>
          <a:p>
            <a:endParaRPr lang="en-US" altLang="zh-TW" b="1" dirty="0"/>
          </a:p>
        </p:txBody>
      </p:sp>
    </p:spTree>
    <p:extLst>
      <p:ext uri="{BB962C8B-B14F-4D97-AF65-F5344CB8AC3E}">
        <p14:creationId xmlns:p14="http://schemas.microsoft.com/office/powerpoint/2010/main" val="393512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2.</a:t>
            </a:r>
            <a:r>
              <a:rPr lang="zh-TW" altLang="en-US" dirty="0"/>
              <a:t>性別不平等指數 </a:t>
            </a:r>
            <a:r>
              <a:rPr lang="en-US" altLang="zh-TW" dirty="0"/>
              <a:t>GII</a:t>
            </a:r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147789655"/>
              </p:ext>
            </p:extLst>
          </p:nvPr>
        </p:nvGraphicFramePr>
        <p:xfrm>
          <a:off x="259325" y="1816023"/>
          <a:ext cx="862535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0" y="6396335"/>
            <a:ext cx="89725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聯合國開發計畫署，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GII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數值介於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之間，愈趨近於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表示性別愈平等</a:t>
            </a:r>
          </a:p>
        </p:txBody>
      </p:sp>
    </p:spTree>
    <p:extLst>
      <p:ext uri="{BB962C8B-B14F-4D97-AF65-F5344CB8AC3E}">
        <p14:creationId xmlns:p14="http://schemas.microsoft.com/office/powerpoint/2010/main" val="1827188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2241159"/>
            <a:ext cx="9144000" cy="370124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958513" y="6492873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資料來源：行政院性別平等會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2.</a:t>
            </a:r>
            <a:r>
              <a:rPr lang="zh-TW" altLang="en-US" dirty="0"/>
              <a:t>性別不平等指數 </a:t>
            </a:r>
            <a:r>
              <a:rPr lang="en-US" altLang="zh-TW" dirty="0"/>
              <a:t>GII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7809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0" y="2319641"/>
            <a:ext cx="9144000" cy="3976885"/>
          </a:xfrm>
          <a:prstGeom prst="rect">
            <a:avLst/>
          </a:prstGeom>
        </p:spPr>
      </p:pic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2.</a:t>
            </a:r>
            <a:r>
              <a:rPr lang="zh-TW" altLang="en-US" dirty="0"/>
              <a:t>性別不平等指數 </a:t>
            </a:r>
            <a:r>
              <a:rPr lang="en-US" altLang="zh-TW" dirty="0"/>
              <a:t>GII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19084"/>
            <a:ext cx="8515350" cy="4657879"/>
          </a:xfrm>
        </p:spPr>
        <p:txBody>
          <a:bodyPr/>
          <a:lstStyle/>
          <a:p>
            <a:pPr marL="352425" indent="-352425"/>
            <a:r>
              <a:rPr lang="en-US" altLang="zh-TW" b="1" dirty="0"/>
              <a:t>2018</a:t>
            </a:r>
            <a:r>
              <a:rPr lang="zh-TW" altLang="en-US" b="1" dirty="0"/>
              <a:t>我國性別平等居全球第</a:t>
            </a:r>
            <a:r>
              <a:rPr lang="en-US" altLang="zh-TW" b="1" dirty="0"/>
              <a:t>9</a:t>
            </a:r>
            <a:r>
              <a:rPr lang="zh-TW" altLang="en-US" b="1" dirty="0"/>
              <a:t>名，亞洲第</a:t>
            </a:r>
            <a:r>
              <a:rPr lang="en-US" altLang="zh-TW" b="1" dirty="0"/>
              <a:t>1</a:t>
            </a:r>
            <a:r>
              <a:rPr lang="zh-TW" altLang="en-US" b="1" dirty="0"/>
              <a:t>名</a:t>
            </a:r>
            <a:endParaRPr lang="en-US" altLang="zh-TW" b="1" dirty="0"/>
          </a:p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958513" y="6492873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資料來源：行政院性別平等會</a:t>
            </a:r>
          </a:p>
        </p:txBody>
      </p:sp>
    </p:spTree>
    <p:extLst>
      <p:ext uri="{BB962C8B-B14F-4D97-AF65-F5344CB8AC3E}">
        <p14:creationId xmlns:p14="http://schemas.microsoft.com/office/powerpoint/2010/main" val="2527787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</a:t>
            </a:r>
            <a:r>
              <a:rPr lang="zh-TW" altLang="en-US" dirty="0"/>
              <a:t>性別落差指數 </a:t>
            </a:r>
            <a:r>
              <a:rPr lang="en-US" altLang="zh-TW" dirty="0"/>
              <a:t>GGI</a:t>
            </a:r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086485091"/>
              </p:ext>
            </p:extLst>
          </p:nvPr>
        </p:nvGraphicFramePr>
        <p:xfrm>
          <a:off x="259324" y="1371600"/>
          <a:ext cx="8884675" cy="5191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-50392" y="6425831"/>
            <a:ext cx="89725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GGI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數值介於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之間，值愈接近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表示性別平等程度愈高</a:t>
            </a:r>
          </a:p>
        </p:txBody>
      </p:sp>
    </p:spTree>
    <p:extLst>
      <p:ext uri="{BB962C8B-B14F-4D97-AF65-F5344CB8AC3E}">
        <p14:creationId xmlns:p14="http://schemas.microsoft.com/office/powerpoint/2010/main" val="395476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4.</a:t>
            </a:r>
            <a:r>
              <a:rPr lang="zh-TW" altLang="en-US" dirty="0"/>
              <a:t>社會習俗性別指數 </a:t>
            </a:r>
            <a:r>
              <a:rPr lang="en-US" altLang="zh-TW" dirty="0"/>
              <a:t>SIGI</a:t>
            </a:r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283285472"/>
              </p:ext>
            </p:extLst>
          </p:nvPr>
        </p:nvGraphicFramePr>
        <p:xfrm>
          <a:off x="259325" y="1519083"/>
          <a:ext cx="8625350" cy="4657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0" y="6396335"/>
            <a:ext cx="89725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SIGI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數值介於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之間，愈趨近於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則表示不公平情形愈嚴重。</a:t>
            </a:r>
          </a:p>
        </p:txBody>
      </p:sp>
    </p:spTree>
    <p:extLst>
      <p:ext uri="{BB962C8B-B14F-4D97-AF65-F5344CB8AC3E}">
        <p14:creationId xmlns:p14="http://schemas.microsoft.com/office/powerpoint/2010/main" val="3269793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510</Words>
  <Application>Microsoft Office PowerPoint</Application>
  <PresentationFormat>如螢幕大小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國際 性別平等指標</vt:lpstr>
      <vt:lpstr>國際性別平等指標</vt:lpstr>
      <vt:lpstr>1.性別平權指數 GEI</vt:lpstr>
      <vt:lpstr>1.性別平權指數 GEI</vt:lpstr>
      <vt:lpstr>2.性別不平等指數 GII</vt:lpstr>
      <vt:lpstr>2.性別不平等指數 GII</vt:lpstr>
      <vt:lpstr>2.性別不平等指數 GII</vt:lpstr>
      <vt:lpstr>3.性別落差指數 GGI</vt:lpstr>
      <vt:lpstr>4.社會習俗性別指數 SIGI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42</cp:revision>
  <dcterms:created xsi:type="dcterms:W3CDTF">2020-08-09T01:54:01Z</dcterms:created>
  <dcterms:modified xsi:type="dcterms:W3CDTF">2020-09-24T01:56:03Z</dcterms:modified>
</cp:coreProperties>
</file>